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68" r:id="rId3"/>
    <p:sldId id="269" r:id="rId4"/>
    <p:sldId id="334" r:id="rId5"/>
    <p:sldId id="335" r:id="rId6"/>
    <p:sldId id="337" r:id="rId7"/>
    <p:sldId id="308" r:id="rId8"/>
    <p:sldId id="338" r:id="rId9"/>
    <p:sldId id="339" r:id="rId10"/>
    <p:sldId id="340" r:id="rId11"/>
    <p:sldId id="275" r:id="rId12"/>
    <p:sldId id="277" r:id="rId13"/>
    <p:sldId id="278" r:id="rId14"/>
    <p:sldId id="280" r:id="rId15"/>
    <p:sldId id="317" r:id="rId16"/>
    <p:sldId id="318" r:id="rId17"/>
    <p:sldId id="292" r:id="rId18"/>
    <p:sldId id="298" r:id="rId19"/>
    <p:sldId id="299" r:id="rId20"/>
    <p:sldId id="302" r:id="rId21"/>
    <p:sldId id="301" r:id="rId22"/>
    <p:sldId id="305" r:id="rId23"/>
    <p:sldId id="306" r:id="rId24"/>
    <p:sldId id="307" r:id="rId25"/>
    <p:sldId id="310" r:id="rId26"/>
    <p:sldId id="312" r:id="rId27"/>
    <p:sldId id="313" r:id="rId28"/>
    <p:sldId id="314" r:id="rId29"/>
    <p:sldId id="325" r:id="rId30"/>
    <p:sldId id="328" r:id="rId31"/>
    <p:sldId id="329" r:id="rId32"/>
    <p:sldId id="330" r:id="rId33"/>
    <p:sldId id="331" r:id="rId34"/>
    <p:sldId id="346" r:id="rId35"/>
    <p:sldId id="347" r:id="rId36"/>
    <p:sldId id="348" r:id="rId37"/>
    <p:sldId id="345" r:id="rId38"/>
    <p:sldId id="343" r:id="rId39"/>
    <p:sldId id="344" r:id="rId40"/>
    <p:sldId id="341" r:id="rId41"/>
    <p:sldId id="332" r:id="rId42"/>
    <p:sldId id="321" r:id="rId43"/>
    <p:sldId id="323" r:id="rId44"/>
    <p:sldId id="324" r:id="rId45"/>
    <p:sldId id="291" r:id="rId46"/>
    <p:sldId id="284" r:id="rId47"/>
    <p:sldId id="285" r:id="rId48"/>
    <p:sldId id="286" r:id="rId49"/>
    <p:sldId id="287" r:id="rId50"/>
    <p:sldId id="288" r:id="rId51"/>
    <p:sldId id="289" r:id="rId52"/>
    <p:sldId id="290" r:id="rId53"/>
    <p:sldId id="281" r:id="rId54"/>
    <p:sldId id="259" r:id="rId55"/>
    <p:sldId id="2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301"/>
    <a:srgbClr val="CF3E3E"/>
    <a:srgbClr val="2D3E50"/>
    <a:srgbClr val="E95024"/>
    <a:srgbClr val="F29200"/>
    <a:srgbClr val="FDC800"/>
    <a:srgbClr val="98BF0E"/>
    <a:srgbClr val="42A62A"/>
    <a:srgbClr val="2E2723"/>
    <a:srgbClr val="D1D8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A889BA-A033-4043-9032-5D204730E3B7}" v="2170" dt="2022-12-19T20:45:08.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964" autoAdjust="0"/>
  </p:normalViewPr>
  <p:slideViewPr>
    <p:cSldViewPr snapToGrid="0" showGuides="1">
      <p:cViewPr>
        <p:scale>
          <a:sx n="75" d="100"/>
          <a:sy n="75" d="100"/>
        </p:scale>
        <p:origin x="654" y="216"/>
      </p:cViewPr>
      <p:guideLst>
        <p:guide orient="horz" pos="2184"/>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50A889BA-A033-4043-9032-5D204730E3B7}"/>
    <pc:docChg chg="undo redo custSel addSld delSld modSld sldOrd addSection delSection">
      <pc:chgData name="Seth Petry-Johnson" userId="9311b3db184b81f9" providerId="LiveId" clId="{50A889BA-A033-4043-9032-5D204730E3B7}" dt="2022-12-19T20:45:08.458" v="18566"/>
      <pc:docMkLst>
        <pc:docMk/>
      </pc:docMkLst>
      <pc:sldChg chg="modNotesTx">
        <pc:chgData name="Seth Petry-Johnson" userId="9311b3db184b81f9" providerId="LiveId" clId="{50A889BA-A033-4043-9032-5D204730E3B7}" dt="2022-12-18T18:04:15.896" v="15396" actId="6549"/>
        <pc:sldMkLst>
          <pc:docMk/>
          <pc:sldMk cId="1913574812" sldId="268"/>
        </pc:sldMkLst>
      </pc:sldChg>
      <pc:sldChg chg="addSp modSp modNotesTx">
        <pc:chgData name="Seth Petry-Johnson" userId="9311b3db184b81f9" providerId="LiveId" clId="{50A889BA-A033-4043-9032-5D204730E3B7}" dt="2022-12-18T18:18:19.670" v="16996" actId="20577"/>
        <pc:sldMkLst>
          <pc:docMk/>
          <pc:sldMk cId="715687592" sldId="269"/>
        </pc:sldMkLst>
        <pc:picChg chg="add mod">
          <ac:chgData name="Seth Petry-Johnson" userId="9311b3db184b81f9" providerId="LiveId" clId="{50A889BA-A033-4043-9032-5D204730E3B7}" dt="2022-12-18T17:36:19.243" v="14506" actId="1076"/>
          <ac:picMkLst>
            <pc:docMk/>
            <pc:sldMk cId="715687592" sldId="269"/>
            <ac:picMk id="4" creationId="{778CE6BE-CF88-8B15-00C4-D39E94A67A8C}"/>
          </ac:picMkLst>
        </pc:picChg>
      </pc:sldChg>
      <pc:sldChg chg="delSp del mod modShow">
        <pc:chgData name="Seth Petry-Johnson" userId="9311b3db184b81f9" providerId="LiveId" clId="{50A889BA-A033-4043-9032-5D204730E3B7}" dt="2022-12-18T18:32:25.846" v="17207" actId="47"/>
        <pc:sldMkLst>
          <pc:docMk/>
          <pc:sldMk cId="3540114816" sldId="270"/>
        </pc:sldMkLst>
        <pc:picChg chg="del">
          <ac:chgData name="Seth Petry-Johnson" userId="9311b3db184b81f9" providerId="LiveId" clId="{50A889BA-A033-4043-9032-5D204730E3B7}" dt="2022-12-18T18:20:32.461" v="17013" actId="478"/>
          <ac:picMkLst>
            <pc:docMk/>
            <pc:sldMk cId="3540114816" sldId="270"/>
            <ac:picMk id="2" creationId="{9EDD8AD1-2A30-35BC-267E-35AB685AEC05}"/>
          </ac:picMkLst>
        </pc:picChg>
      </pc:sldChg>
      <pc:sldChg chg="del mod modShow">
        <pc:chgData name="Seth Petry-Johnson" userId="9311b3db184b81f9" providerId="LiveId" clId="{50A889BA-A033-4043-9032-5D204730E3B7}" dt="2022-12-18T18:32:27.223" v="17208" actId="47"/>
        <pc:sldMkLst>
          <pc:docMk/>
          <pc:sldMk cId="3325194931" sldId="271"/>
        </pc:sldMkLst>
      </pc:sldChg>
      <pc:sldChg chg="modSp del mod modShow">
        <pc:chgData name="Seth Petry-Johnson" userId="9311b3db184b81f9" providerId="LiveId" clId="{50A889BA-A033-4043-9032-5D204730E3B7}" dt="2022-12-18T18:32:28.546" v="17209" actId="47"/>
        <pc:sldMkLst>
          <pc:docMk/>
          <pc:sldMk cId="2336221239" sldId="272"/>
        </pc:sldMkLst>
        <pc:spChg chg="mod">
          <ac:chgData name="Seth Petry-Johnson" userId="9311b3db184b81f9" providerId="LiveId" clId="{50A889BA-A033-4043-9032-5D204730E3B7}" dt="2022-12-17T16:37:02.158" v="8570" actId="20577"/>
          <ac:spMkLst>
            <pc:docMk/>
            <pc:sldMk cId="2336221239" sldId="272"/>
            <ac:spMk id="15" creationId="{E1B07496-DA7B-40A4-CBF8-0395F0E90F22}"/>
          </ac:spMkLst>
        </pc:spChg>
      </pc:sldChg>
      <pc:sldChg chg="modSp del mod modShow">
        <pc:chgData name="Seth Petry-Johnson" userId="9311b3db184b81f9" providerId="LiveId" clId="{50A889BA-A033-4043-9032-5D204730E3B7}" dt="2022-12-18T18:32:29.177" v="17210" actId="47"/>
        <pc:sldMkLst>
          <pc:docMk/>
          <pc:sldMk cId="3178461443" sldId="273"/>
        </pc:sldMkLst>
        <pc:spChg chg="mod">
          <ac:chgData name="Seth Petry-Johnson" userId="9311b3db184b81f9" providerId="LiveId" clId="{50A889BA-A033-4043-9032-5D204730E3B7}" dt="2022-12-17T16:08:40.383" v="7881" actId="20577"/>
          <ac:spMkLst>
            <pc:docMk/>
            <pc:sldMk cId="3178461443" sldId="273"/>
            <ac:spMk id="15" creationId="{E1B07496-DA7B-40A4-CBF8-0395F0E90F22}"/>
          </ac:spMkLst>
        </pc:spChg>
      </pc:sldChg>
      <pc:sldChg chg="del modTransition">
        <pc:chgData name="Seth Petry-Johnson" userId="9311b3db184b81f9" providerId="LiveId" clId="{50A889BA-A033-4043-9032-5D204730E3B7}" dt="2022-12-16T15:01:17.544" v="5923" actId="47"/>
        <pc:sldMkLst>
          <pc:docMk/>
          <pc:sldMk cId="3687916792" sldId="274"/>
        </pc:sldMkLst>
      </pc:sldChg>
      <pc:sldChg chg="addSp delSp modSp del modAnim">
        <pc:chgData name="Seth Petry-Johnson" userId="9311b3db184b81f9" providerId="LiveId" clId="{50A889BA-A033-4043-9032-5D204730E3B7}" dt="2022-12-18T18:30:43.163" v="17200" actId="47"/>
        <pc:sldMkLst>
          <pc:docMk/>
          <pc:sldMk cId="1371213261" sldId="276"/>
        </pc:sldMkLst>
        <pc:spChg chg="add del mod">
          <ac:chgData name="Seth Petry-Johnson" userId="9311b3db184b81f9" providerId="LiveId" clId="{50A889BA-A033-4043-9032-5D204730E3B7}" dt="2022-12-18T18:29:44.447" v="17188"/>
          <ac:spMkLst>
            <pc:docMk/>
            <pc:sldMk cId="1371213261" sldId="276"/>
            <ac:spMk id="2" creationId="{486ABDE1-1FDA-2967-6BDE-E79A8310BD4B}"/>
          </ac:spMkLst>
        </pc:spChg>
      </pc:sldChg>
      <pc:sldChg chg="addSp delSp modSp mod addAnim delAnim modAnim">
        <pc:chgData name="Seth Petry-Johnson" userId="9311b3db184b81f9" providerId="LiveId" clId="{50A889BA-A033-4043-9032-5D204730E3B7}" dt="2022-12-17T16:45:12.846" v="8894" actId="21"/>
        <pc:sldMkLst>
          <pc:docMk/>
          <pc:sldMk cId="3498705542" sldId="280"/>
        </pc:sldMkLst>
        <pc:spChg chg="add del">
          <ac:chgData name="Seth Petry-Johnson" userId="9311b3db184b81f9" providerId="LiveId" clId="{50A889BA-A033-4043-9032-5D204730E3B7}" dt="2022-12-17T16:45:12.846" v="8894" actId="21"/>
          <ac:spMkLst>
            <pc:docMk/>
            <pc:sldMk cId="3498705542" sldId="280"/>
            <ac:spMk id="7" creationId="{92E72BFE-14C5-649B-F391-73BA9BBC18F2}"/>
          </ac:spMkLst>
        </pc:spChg>
        <pc:spChg chg="del">
          <ac:chgData name="Seth Petry-Johnson" userId="9311b3db184b81f9" providerId="LiveId" clId="{50A889BA-A033-4043-9032-5D204730E3B7}" dt="2022-12-17T16:45:12.846" v="8894" actId="21"/>
          <ac:spMkLst>
            <pc:docMk/>
            <pc:sldMk cId="3498705542" sldId="280"/>
            <ac:spMk id="8" creationId="{C6FC20BE-7F32-7380-F245-641B0342FC50}"/>
          </ac:spMkLst>
        </pc:spChg>
        <pc:spChg chg="add mod ord">
          <ac:chgData name="Seth Petry-Johnson" userId="9311b3db184b81f9" providerId="LiveId" clId="{50A889BA-A033-4043-9032-5D204730E3B7}" dt="2022-12-15T01:46:00.373" v="400" actId="13244"/>
          <ac:spMkLst>
            <pc:docMk/>
            <pc:sldMk cId="3498705542" sldId="280"/>
            <ac:spMk id="9" creationId="{BAA38A09-F219-D54A-D3B6-95DC719B3429}"/>
          </ac:spMkLst>
        </pc:spChg>
        <pc:picChg chg="add del mod">
          <ac:chgData name="Seth Petry-Johnson" userId="9311b3db184b81f9" providerId="LiveId" clId="{50A889BA-A033-4043-9032-5D204730E3B7}" dt="2022-12-17T16:43:37.649" v="8746" actId="478"/>
          <ac:picMkLst>
            <pc:docMk/>
            <pc:sldMk cId="3498705542" sldId="280"/>
            <ac:picMk id="10" creationId="{85866C8F-0BC7-A30C-D3D6-1E71B24349E6}"/>
          </ac:picMkLst>
        </pc:picChg>
        <pc:picChg chg="add mod">
          <ac:chgData name="Seth Petry-Johnson" userId="9311b3db184b81f9" providerId="LiveId" clId="{50A889BA-A033-4043-9032-5D204730E3B7}" dt="2022-12-17T16:43:22.202" v="8669" actId="1038"/>
          <ac:picMkLst>
            <pc:docMk/>
            <pc:sldMk cId="3498705542" sldId="280"/>
            <ac:picMk id="11" creationId="{43F3EECA-012F-9075-4417-7521756D4AF4}"/>
          </ac:picMkLst>
        </pc:picChg>
      </pc:sldChg>
      <pc:sldChg chg="del">
        <pc:chgData name="Seth Petry-Johnson" userId="9311b3db184b81f9" providerId="LiveId" clId="{50A889BA-A033-4043-9032-5D204730E3B7}" dt="2022-12-15T01:28:44.326" v="1" actId="2696"/>
        <pc:sldMkLst>
          <pc:docMk/>
          <pc:sldMk cId="603553128" sldId="282"/>
        </pc:sldMkLst>
      </pc:sldChg>
      <pc:sldChg chg="addSp modSp">
        <pc:chgData name="Seth Petry-Johnson" userId="9311b3db184b81f9" providerId="LiveId" clId="{50A889BA-A033-4043-9032-5D204730E3B7}" dt="2022-12-17T16:36:21.486" v="8553" actId="14100"/>
        <pc:sldMkLst>
          <pc:docMk/>
          <pc:sldMk cId="2371626536" sldId="290"/>
        </pc:sldMkLst>
        <pc:picChg chg="add mod">
          <ac:chgData name="Seth Petry-Johnson" userId="9311b3db184b81f9" providerId="LiveId" clId="{50A889BA-A033-4043-9032-5D204730E3B7}" dt="2022-12-17T16:35:56.287" v="8547" actId="1076"/>
          <ac:picMkLst>
            <pc:docMk/>
            <pc:sldMk cId="2371626536" sldId="290"/>
            <ac:picMk id="1026" creationId="{FB45BD7A-CD8C-80D9-9A5E-C0D3B5A9E0CD}"/>
          </ac:picMkLst>
        </pc:picChg>
        <pc:picChg chg="add mod">
          <ac:chgData name="Seth Petry-Johnson" userId="9311b3db184b81f9" providerId="LiveId" clId="{50A889BA-A033-4043-9032-5D204730E3B7}" dt="2022-12-17T16:36:21.486" v="8553" actId="14100"/>
          <ac:picMkLst>
            <pc:docMk/>
            <pc:sldMk cId="2371626536" sldId="290"/>
            <ac:picMk id="1028" creationId="{8457ACB3-679A-ECBE-9C79-F0B04097CEC6}"/>
          </ac:picMkLst>
        </pc:picChg>
      </pc:sldChg>
      <pc:sldChg chg="add">
        <pc:chgData name="Seth Petry-Johnson" userId="9311b3db184b81f9" providerId="LiveId" clId="{50A889BA-A033-4043-9032-5D204730E3B7}" dt="2022-12-15T01:28:33.440" v="0" actId="2890"/>
        <pc:sldMkLst>
          <pc:docMk/>
          <pc:sldMk cId="2215747579" sldId="291"/>
        </pc:sldMkLst>
      </pc:sldChg>
      <pc:sldChg chg="addSp delSp modSp add mod modTransition delAnim modAnim">
        <pc:chgData name="Seth Petry-Johnson" userId="9311b3db184b81f9" providerId="LiveId" clId="{50A889BA-A033-4043-9032-5D204730E3B7}" dt="2022-12-15T20:00:23.708" v="2377"/>
        <pc:sldMkLst>
          <pc:docMk/>
          <pc:sldMk cId="446240562" sldId="292"/>
        </pc:sldMkLst>
        <pc:spChg chg="del">
          <ac:chgData name="Seth Petry-Johnson" userId="9311b3db184b81f9" providerId="LiveId" clId="{50A889BA-A033-4043-9032-5D204730E3B7}" dt="2022-12-15T01:40:02.407" v="256" actId="478"/>
          <ac:spMkLst>
            <pc:docMk/>
            <pc:sldMk cId="446240562" sldId="292"/>
            <ac:spMk id="2" creationId="{027E8A3F-1077-D637-BEBA-823F5C8D287D}"/>
          </ac:spMkLst>
        </pc:spChg>
        <pc:spChg chg="add mod ord">
          <ac:chgData name="Seth Petry-Johnson" userId="9311b3db184b81f9" providerId="LiveId" clId="{50A889BA-A033-4043-9032-5D204730E3B7}" dt="2022-12-15T20:00:01.582" v="2373" actId="13244"/>
          <ac:spMkLst>
            <pc:docMk/>
            <pc:sldMk cId="446240562" sldId="292"/>
            <ac:spMk id="2" creationId="{AA198062-6023-3E04-55A6-D6FD36EC712D}"/>
          </ac:spMkLst>
        </pc:spChg>
        <pc:spChg chg="del">
          <ac:chgData name="Seth Petry-Johnson" userId="9311b3db184b81f9" providerId="LiveId" clId="{50A889BA-A033-4043-9032-5D204730E3B7}" dt="2022-12-15T01:39:59.775" v="255" actId="478"/>
          <ac:spMkLst>
            <pc:docMk/>
            <pc:sldMk cId="446240562" sldId="292"/>
            <ac:spMk id="5" creationId="{5CA17C78-E8B0-05B8-58A4-958A7D73DB1B}"/>
          </ac:spMkLst>
        </pc:spChg>
        <pc:spChg chg="del">
          <ac:chgData name="Seth Petry-Johnson" userId="9311b3db184b81f9" providerId="LiveId" clId="{50A889BA-A033-4043-9032-5D204730E3B7}" dt="2022-12-15T01:40:03.863" v="257" actId="478"/>
          <ac:spMkLst>
            <pc:docMk/>
            <pc:sldMk cId="446240562" sldId="292"/>
            <ac:spMk id="7" creationId="{92E72BFE-14C5-649B-F391-73BA9BBC18F2}"/>
          </ac:spMkLst>
        </pc:spChg>
        <pc:spChg chg="del">
          <ac:chgData name="Seth Petry-Johnson" userId="9311b3db184b81f9" providerId="LiveId" clId="{50A889BA-A033-4043-9032-5D204730E3B7}" dt="2022-12-15T01:40:04.735" v="258" actId="478"/>
          <ac:spMkLst>
            <pc:docMk/>
            <pc:sldMk cId="446240562" sldId="292"/>
            <ac:spMk id="8" creationId="{C6FC20BE-7F32-7380-F245-641B0342FC50}"/>
          </ac:spMkLst>
        </pc:spChg>
        <pc:spChg chg="add del mod">
          <ac:chgData name="Seth Petry-Johnson" userId="9311b3db184b81f9" providerId="LiveId" clId="{50A889BA-A033-4043-9032-5D204730E3B7}" dt="2022-12-15T01:42:24.038" v="312" actId="478"/>
          <ac:spMkLst>
            <pc:docMk/>
            <pc:sldMk cId="446240562" sldId="292"/>
            <ac:spMk id="9" creationId="{F0C93CD8-B2BF-77BD-0E9C-A93164AE1856}"/>
          </ac:spMkLst>
        </pc:spChg>
        <pc:spChg chg="add mod ord">
          <ac:chgData name="Seth Petry-Johnson" userId="9311b3db184b81f9" providerId="LiveId" clId="{50A889BA-A033-4043-9032-5D204730E3B7}" dt="2022-12-15T02:02:59.100" v="975" actId="13244"/>
          <ac:spMkLst>
            <pc:docMk/>
            <pc:sldMk cId="446240562" sldId="292"/>
            <ac:spMk id="12" creationId="{E70FD5C5-0E24-9B3E-D91D-0246E2C93D73}"/>
          </ac:spMkLst>
        </pc:spChg>
        <pc:spChg chg="add del mod ord">
          <ac:chgData name="Seth Petry-Johnson" userId="9311b3db184b81f9" providerId="LiveId" clId="{50A889BA-A033-4043-9032-5D204730E3B7}" dt="2022-12-15T19:58:43.060" v="2369" actId="478"/>
          <ac:spMkLst>
            <pc:docMk/>
            <pc:sldMk cId="446240562" sldId="292"/>
            <ac:spMk id="15" creationId="{693A8828-40D0-051D-3C58-44112369B2AB}"/>
          </ac:spMkLst>
        </pc:spChg>
        <pc:spChg chg="mod">
          <ac:chgData name="Seth Petry-Johnson" userId="9311b3db184b81f9" providerId="LiveId" clId="{50A889BA-A033-4043-9032-5D204730E3B7}" dt="2022-12-15T01:55:30.092" v="881" actId="1035"/>
          <ac:spMkLst>
            <pc:docMk/>
            <pc:sldMk cId="446240562" sldId="292"/>
            <ac:spMk id="17" creationId="{2ADA3B25-6CB7-397C-4739-56F0EB629BF3}"/>
          </ac:spMkLst>
        </pc:spChg>
        <pc:spChg chg="add del mod">
          <ac:chgData name="Seth Petry-Johnson" userId="9311b3db184b81f9" providerId="LiveId" clId="{50A889BA-A033-4043-9032-5D204730E3B7}" dt="2022-12-15T02:26:17.191" v="1390" actId="767"/>
          <ac:spMkLst>
            <pc:docMk/>
            <pc:sldMk cId="446240562" sldId="292"/>
            <ac:spMk id="18" creationId="{7166F1A0-DCEE-4BFB-B249-EB9AE35D5BDD}"/>
          </ac:spMkLst>
        </pc:spChg>
        <pc:spChg chg="add del mod">
          <ac:chgData name="Seth Petry-Johnson" userId="9311b3db184b81f9" providerId="LiveId" clId="{50A889BA-A033-4043-9032-5D204730E3B7}" dt="2022-12-15T02:27:06.692" v="1412" actId="767"/>
          <ac:spMkLst>
            <pc:docMk/>
            <pc:sldMk cId="446240562" sldId="292"/>
            <ac:spMk id="23" creationId="{2487126B-CC0C-8A7E-2893-BE12EF105746}"/>
          </ac:spMkLst>
        </pc:spChg>
        <pc:picChg chg="add del mod">
          <ac:chgData name="Seth Petry-Johnson" userId="9311b3db184b81f9" providerId="LiveId" clId="{50A889BA-A033-4043-9032-5D204730E3B7}" dt="2022-12-15T02:04:08.988" v="983" actId="478"/>
          <ac:picMkLst>
            <pc:docMk/>
            <pc:sldMk cId="446240562" sldId="292"/>
            <ac:picMk id="3" creationId="{38172FAD-0D69-3160-7A68-CEFCFF622474}"/>
          </ac:picMkLst>
        </pc:picChg>
        <pc:picChg chg="add del mod">
          <ac:chgData name="Seth Petry-Johnson" userId="9311b3db184b81f9" providerId="LiveId" clId="{50A889BA-A033-4043-9032-5D204730E3B7}" dt="2022-12-15T02:04:07.920" v="982" actId="478"/>
          <ac:picMkLst>
            <pc:docMk/>
            <pc:sldMk cId="446240562" sldId="292"/>
            <ac:picMk id="4" creationId="{E7A2CD9A-45C3-0135-CE3D-4B28F2C953BF}"/>
          </ac:picMkLst>
        </pc:picChg>
        <pc:picChg chg="mod">
          <ac:chgData name="Seth Petry-Johnson" userId="9311b3db184b81f9" providerId="LiveId" clId="{50A889BA-A033-4043-9032-5D204730E3B7}" dt="2022-12-15T01:40:27.174" v="303" actId="1036"/>
          <ac:picMkLst>
            <pc:docMk/>
            <pc:sldMk cId="446240562" sldId="292"/>
            <ac:picMk id="6" creationId="{BE8CEE9F-AC08-EEA5-3015-B6C25F44ADD7}"/>
          </ac:picMkLst>
        </pc:picChg>
        <pc:picChg chg="add mod ord modVis">
          <ac:chgData name="Seth Petry-Johnson" userId="9311b3db184b81f9" providerId="LiveId" clId="{50A889BA-A033-4043-9032-5D204730E3B7}" dt="2022-12-15T02:07:10.612" v="1080" actId="14429"/>
          <ac:picMkLst>
            <pc:docMk/>
            <pc:sldMk cId="446240562" sldId="292"/>
            <ac:picMk id="11" creationId="{6831C053-B9C7-C999-0EF6-12D43F8DB204}"/>
          </ac:picMkLst>
        </pc:picChg>
        <pc:picChg chg="add del mod">
          <ac:chgData name="Seth Petry-Johnson" userId="9311b3db184b81f9" providerId="LiveId" clId="{50A889BA-A033-4043-9032-5D204730E3B7}" dt="2022-12-15T02:01:11.659" v="972" actId="478"/>
          <ac:picMkLst>
            <pc:docMk/>
            <pc:sldMk cId="446240562" sldId="292"/>
            <ac:picMk id="13" creationId="{BA2B536C-43CC-B20C-B68B-CB0269008BF8}"/>
          </ac:picMkLst>
        </pc:picChg>
        <pc:picChg chg="add mod ord">
          <ac:chgData name="Seth Petry-Johnson" userId="9311b3db184b81f9" providerId="LiveId" clId="{50A889BA-A033-4043-9032-5D204730E3B7}" dt="2022-12-15T02:06:59.565" v="1079" actId="29295"/>
          <ac:picMkLst>
            <pc:docMk/>
            <pc:sldMk cId="446240562" sldId="292"/>
            <ac:picMk id="14" creationId="{82EE0E3B-8AA9-8B53-143D-6ACE9E84267D}"/>
          </ac:picMkLst>
        </pc:picChg>
        <pc:cxnChg chg="add mod ord">
          <ac:chgData name="Seth Petry-Johnson" userId="9311b3db184b81f9" providerId="LiveId" clId="{50A889BA-A033-4043-9032-5D204730E3B7}" dt="2022-12-15T20:00:01.582" v="2373" actId="13244"/>
          <ac:cxnSpMkLst>
            <pc:docMk/>
            <pc:sldMk cId="446240562" sldId="292"/>
            <ac:cxnSpMk id="7" creationId="{97E4BED5-4F5B-CA33-CAAF-4EF1E2391C6C}"/>
          </ac:cxnSpMkLst>
        </pc:cxnChg>
      </pc:sldChg>
      <pc:sldChg chg="modSp add del mod modTransition">
        <pc:chgData name="Seth Petry-Johnson" userId="9311b3db184b81f9" providerId="LiveId" clId="{50A889BA-A033-4043-9032-5D204730E3B7}" dt="2022-12-15T18:20:38.387" v="2121" actId="47"/>
        <pc:sldMkLst>
          <pc:docMk/>
          <pc:sldMk cId="655450772" sldId="293"/>
        </pc:sldMkLst>
        <pc:spChg chg="mod">
          <ac:chgData name="Seth Petry-Johnson" userId="9311b3db184b81f9" providerId="LiveId" clId="{50A889BA-A033-4043-9032-5D204730E3B7}" dt="2022-12-15T01:57:36.045" v="902" actId="962"/>
          <ac:spMkLst>
            <pc:docMk/>
            <pc:sldMk cId="655450772" sldId="293"/>
            <ac:spMk id="12" creationId="{E70FD5C5-0E24-9B3E-D91D-0246E2C93D73}"/>
          </ac:spMkLst>
        </pc:spChg>
        <pc:spChg chg="mod">
          <ac:chgData name="Seth Petry-Johnson" userId="9311b3db184b81f9" providerId="LiveId" clId="{50A889BA-A033-4043-9032-5D204730E3B7}" dt="2022-12-15T01:56:58.076" v="899" actId="1035"/>
          <ac:spMkLst>
            <pc:docMk/>
            <pc:sldMk cId="655450772" sldId="293"/>
            <ac:spMk id="17" creationId="{2ADA3B25-6CB7-397C-4739-56F0EB629BF3}"/>
          </ac:spMkLst>
        </pc:spChg>
        <pc:picChg chg="mod">
          <ac:chgData name="Seth Petry-Johnson" userId="9311b3db184b81f9" providerId="LiveId" clId="{50A889BA-A033-4043-9032-5D204730E3B7}" dt="2022-12-15T01:57:43.020" v="903" actId="962"/>
          <ac:picMkLst>
            <pc:docMk/>
            <pc:sldMk cId="655450772" sldId="293"/>
            <ac:picMk id="11" creationId="{6831C053-B9C7-C999-0EF6-12D43F8DB204}"/>
          </ac:picMkLst>
        </pc:picChg>
      </pc:sldChg>
      <pc:sldChg chg="modSp add del mod">
        <pc:chgData name="Seth Petry-Johnson" userId="9311b3db184b81f9" providerId="LiveId" clId="{50A889BA-A033-4043-9032-5D204730E3B7}" dt="2022-12-15T18:20:39.858" v="2122" actId="47"/>
        <pc:sldMkLst>
          <pc:docMk/>
          <pc:sldMk cId="1065694993" sldId="294"/>
        </pc:sldMkLst>
        <pc:picChg chg="mod">
          <ac:chgData name="Seth Petry-Johnson" userId="9311b3db184b81f9" providerId="LiveId" clId="{50A889BA-A033-4043-9032-5D204730E3B7}" dt="2022-12-15T01:52:52.038" v="634" actId="14826"/>
          <ac:picMkLst>
            <pc:docMk/>
            <pc:sldMk cId="1065694993" sldId="294"/>
            <ac:picMk id="11" creationId="{6831C053-B9C7-C999-0EF6-12D43F8DB204}"/>
          </ac:picMkLst>
        </pc:picChg>
      </pc:sldChg>
      <pc:sldChg chg="modSp add del mod">
        <pc:chgData name="Seth Petry-Johnson" userId="9311b3db184b81f9" providerId="LiveId" clId="{50A889BA-A033-4043-9032-5D204730E3B7}" dt="2022-12-15T18:20:41.690" v="2123" actId="47"/>
        <pc:sldMkLst>
          <pc:docMk/>
          <pc:sldMk cId="2226047576" sldId="295"/>
        </pc:sldMkLst>
        <pc:picChg chg="mod">
          <ac:chgData name="Seth Petry-Johnson" userId="9311b3db184b81f9" providerId="LiveId" clId="{50A889BA-A033-4043-9032-5D204730E3B7}" dt="2022-12-15T01:53:11.259" v="636" actId="14826"/>
          <ac:picMkLst>
            <pc:docMk/>
            <pc:sldMk cId="2226047576" sldId="295"/>
            <ac:picMk id="11" creationId="{6831C053-B9C7-C999-0EF6-12D43F8DB204}"/>
          </ac:picMkLst>
        </pc:picChg>
      </pc:sldChg>
      <pc:sldChg chg="modSp add del mod">
        <pc:chgData name="Seth Petry-Johnson" userId="9311b3db184b81f9" providerId="LiveId" clId="{50A889BA-A033-4043-9032-5D204730E3B7}" dt="2022-12-15T18:20:43.289" v="2124" actId="47"/>
        <pc:sldMkLst>
          <pc:docMk/>
          <pc:sldMk cId="2972884592" sldId="296"/>
        </pc:sldMkLst>
        <pc:picChg chg="mod">
          <ac:chgData name="Seth Petry-Johnson" userId="9311b3db184b81f9" providerId="LiveId" clId="{50A889BA-A033-4043-9032-5D204730E3B7}" dt="2022-12-15T01:53:31.904" v="638" actId="14826"/>
          <ac:picMkLst>
            <pc:docMk/>
            <pc:sldMk cId="2972884592" sldId="296"/>
            <ac:picMk id="11" creationId="{6831C053-B9C7-C999-0EF6-12D43F8DB204}"/>
          </ac:picMkLst>
        </pc:picChg>
      </pc:sldChg>
      <pc:sldChg chg="addSp delSp modSp add del mod">
        <pc:chgData name="Seth Petry-Johnson" userId="9311b3db184b81f9" providerId="LiveId" clId="{50A889BA-A033-4043-9032-5D204730E3B7}" dt="2022-12-15T18:20:48.011" v="2125" actId="47"/>
        <pc:sldMkLst>
          <pc:docMk/>
          <pc:sldMk cId="691731414" sldId="297"/>
        </pc:sldMkLst>
        <pc:spChg chg="del">
          <ac:chgData name="Seth Petry-Johnson" userId="9311b3db184b81f9" providerId="LiveId" clId="{50A889BA-A033-4043-9032-5D204730E3B7}" dt="2022-12-15T01:54:08.149" v="640" actId="478"/>
          <ac:spMkLst>
            <pc:docMk/>
            <pc:sldMk cId="691731414" sldId="297"/>
            <ac:spMk id="12" creationId="{E70FD5C5-0E24-9B3E-D91D-0246E2C93D73}"/>
          </ac:spMkLst>
        </pc:spChg>
        <pc:spChg chg="mod">
          <ac:chgData name="Seth Petry-Johnson" userId="9311b3db184b81f9" providerId="LiveId" clId="{50A889BA-A033-4043-9032-5D204730E3B7}" dt="2022-12-15T01:55:20.037" v="867" actId="1036"/>
          <ac:spMkLst>
            <pc:docMk/>
            <pc:sldMk cId="691731414" sldId="297"/>
            <ac:spMk id="17" creationId="{2ADA3B25-6CB7-397C-4739-56F0EB629BF3}"/>
          </ac:spMkLst>
        </pc:spChg>
        <pc:picChg chg="add mod">
          <ac:chgData name="Seth Petry-Johnson" userId="9311b3db184b81f9" providerId="LiveId" clId="{50A889BA-A033-4043-9032-5D204730E3B7}" dt="2022-12-15T01:54:19.987" v="753" actId="1038"/>
          <ac:picMkLst>
            <pc:docMk/>
            <pc:sldMk cId="691731414" sldId="297"/>
            <ac:picMk id="2" creationId="{CC8A414F-F197-BBFC-C46B-317345AF1225}"/>
          </ac:picMkLst>
        </pc:picChg>
        <pc:picChg chg="add mod">
          <ac:chgData name="Seth Petry-Johnson" userId="9311b3db184b81f9" providerId="LiveId" clId="{50A889BA-A033-4043-9032-5D204730E3B7}" dt="2022-12-15T01:54:28.131" v="796" actId="1037"/>
          <ac:picMkLst>
            <pc:docMk/>
            <pc:sldMk cId="691731414" sldId="297"/>
            <ac:picMk id="5" creationId="{52587604-31CE-FA0F-DBAD-31C23703E44E}"/>
          </ac:picMkLst>
        </pc:picChg>
        <pc:picChg chg="add mod">
          <ac:chgData name="Seth Petry-Johnson" userId="9311b3db184b81f9" providerId="LiveId" clId="{50A889BA-A033-4043-9032-5D204730E3B7}" dt="2022-12-15T01:54:37.406" v="816" actId="1037"/>
          <ac:picMkLst>
            <pc:docMk/>
            <pc:sldMk cId="691731414" sldId="297"/>
            <ac:picMk id="7" creationId="{5BC732AE-2112-27DE-4B14-D83C3FB397CF}"/>
          </ac:picMkLst>
        </pc:picChg>
        <pc:picChg chg="add mod">
          <ac:chgData name="Seth Petry-Johnson" userId="9311b3db184b81f9" providerId="LiveId" clId="{50A889BA-A033-4043-9032-5D204730E3B7}" dt="2022-12-15T01:54:49.045" v="856" actId="1038"/>
          <ac:picMkLst>
            <pc:docMk/>
            <pc:sldMk cId="691731414" sldId="297"/>
            <ac:picMk id="8" creationId="{44822623-CB11-29FA-D22B-FBED7CFF50D6}"/>
          </ac:picMkLst>
        </pc:picChg>
        <pc:picChg chg="mod">
          <ac:chgData name="Seth Petry-Johnson" userId="9311b3db184b81f9" providerId="LiveId" clId="{50A889BA-A033-4043-9032-5D204730E3B7}" dt="2022-12-15T01:54:13.104" v="703" actId="1038"/>
          <ac:picMkLst>
            <pc:docMk/>
            <pc:sldMk cId="691731414" sldId="297"/>
            <ac:picMk id="11" creationId="{6831C053-B9C7-C999-0EF6-12D43F8DB204}"/>
          </ac:picMkLst>
        </pc:picChg>
      </pc:sldChg>
      <pc:sldChg chg="add del">
        <pc:chgData name="Seth Petry-Johnson" userId="9311b3db184b81f9" providerId="LiveId" clId="{50A889BA-A033-4043-9032-5D204730E3B7}" dt="2022-12-15T01:59:52.124" v="905" actId="47"/>
        <pc:sldMkLst>
          <pc:docMk/>
          <pc:sldMk cId="1959394407" sldId="298"/>
        </pc:sldMkLst>
      </pc:sldChg>
      <pc:sldChg chg="addSp delSp modSp add mod modTransition modAnim">
        <pc:chgData name="Seth Petry-Johnson" userId="9311b3db184b81f9" providerId="LiveId" clId="{50A889BA-A033-4043-9032-5D204730E3B7}" dt="2022-12-15T20:12:45.092" v="3044"/>
        <pc:sldMkLst>
          <pc:docMk/>
          <pc:sldMk cId="2594549048" sldId="298"/>
        </pc:sldMkLst>
        <pc:spChg chg="add mod ord">
          <ac:chgData name="Seth Petry-Johnson" userId="9311b3db184b81f9" providerId="LiveId" clId="{50A889BA-A033-4043-9032-5D204730E3B7}" dt="2022-12-15T02:21:29.982" v="1371"/>
          <ac:spMkLst>
            <pc:docMk/>
            <pc:sldMk cId="2594549048" sldId="298"/>
            <ac:spMk id="2" creationId="{A32764A5-7D0F-452D-D7C7-E3ADE0EA5484}"/>
          </ac:spMkLst>
        </pc:spChg>
        <pc:spChg chg="add mod ord">
          <ac:chgData name="Seth Petry-Johnson" userId="9311b3db184b81f9" providerId="LiveId" clId="{50A889BA-A033-4043-9032-5D204730E3B7}" dt="2022-12-15T20:02:02.399" v="2545" actId="20577"/>
          <ac:spMkLst>
            <pc:docMk/>
            <pc:sldMk cId="2594549048" sldId="298"/>
            <ac:spMk id="3" creationId="{C34A726D-CF16-53EE-5A2B-CCADC0E3FF98}"/>
          </ac:spMkLst>
        </pc:spChg>
        <pc:spChg chg="add del mod ord">
          <ac:chgData name="Seth Petry-Johnson" userId="9311b3db184b81f9" providerId="LiveId" clId="{50A889BA-A033-4043-9032-5D204730E3B7}" dt="2022-12-15T20:01:55.422" v="2542" actId="478"/>
          <ac:spMkLst>
            <pc:docMk/>
            <pc:sldMk cId="2594549048" sldId="298"/>
            <ac:spMk id="7" creationId="{24A26FB3-473D-C51E-E835-96E5D0D9E4A0}"/>
          </ac:spMkLst>
        </pc:spChg>
        <pc:picChg chg="del">
          <ac:chgData name="Seth Petry-Johnson" userId="9311b3db184b81f9" providerId="LiveId" clId="{50A889BA-A033-4043-9032-5D204730E3B7}" dt="2022-12-15T02:04:18.675" v="984" actId="478"/>
          <ac:picMkLst>
            <pc:docMk/>
            <pc:sldMk cId="2594549048" sldId="298"/>
            <ac:picMk id="3" creationId="{38172FAD-0D69-3160-7A68-CEFCFF622474}"/>
          </ac:picMkLst>
        </pc:picChg>
        <pc:picChg chg="del">
          <ac:chgData name="Seth Petry-Johnson" userId="9311b3db184b81f9" providerId="LiveId" clId="{50A889BA-A033-4043-9032-5D204730E3B7}" dt="2022-12-15T02:04:19.435" v="985" actId="478"/>
          <ac:picMkLst>
            <pc:docMk/>
            <pc:sldMk cId="2594549048" sldId="298"/>
            <ac:picMk id="4" creationId="{E7A2CD9A-45C3-0135-CE3D-4B28F2C953BF}"/>
          </ac:picMkLst>
        </pc:picChg>
        <pc:picChg chg="add mod ord">
          <ac:chgData name="Seth Petry-Johnson" userId="9311b3db184b81f9" providerId="LiveId" clId="{50A889BA-A033-4043-9032-5D204730E3B7}" dt="2022-12-15T02:10:31.457" v="1177" actId="13244"/>
          <ac:picMkLst>
            <pc:docMk/>
            <pc:sldMk cId="2594549048" sldId="298"/>
            <ac:picMk id="5" creationId="{46F221B7-42D7-A7EA-59D6-8DF696348103}"/>
          </ac:picMkLst>
        </pc:picChg>
        <pc:picChg chg="mod ord">
          <ac:chgData name="Seth Petry-Johnson" userId="9311b3db184b81f9" providerId="LiveId" clId="{50A889BA-A033-4043-9032-5D204730E3B7}" dt="2022-12-15T02:04:35.813" v="1023" actId="1037"/>
          <ac:picMkLst>
            <pc:docMk/>
            <pc:sldMk cId="2594549048" sldId="298"/>
            <ac:picMk id="13" creationId="{BA2B536C-43CC-B20C-B68B-CB0269008BF8}"/>
          </ac:picMkLst>
        </pc:picChg>
        <pc:cxnChg chg="add mod ord">
          <ac:chgData name="Seth Petry-Johnson" userId="9311b3db184b81f9" providerId="LiveId" clId="{50A889BA-A033-4043-9032-5D204730E3B7}" dt="2022-12-15T20:01:59.353" v="2543" actId="13244"/>
          <ac:cxnSpMkLst>
            <pc:docMk/>
            <pc:sldMk cId="2594549048" sldId="298"/>
            <ac:cxnSpMk id="4" creationId="{0BB6FCD2-F8BB-E6FE-235F-EE3D794AD88F}"/>
          </ac:cxnSpMkLst>
        </pc:cxnChg>
      </pc:sldChg>
      <pc:sldChg chg="addSp delSp modSp add mod modTransition modAnim">
        <pc:chgData name="Seth Petry-Johnson" userId="9311b3db184b81f9" providerId="LiveId" clId="{50A889BA-A033-4043-9032-5D204730E3B7}" dt="2022-12-15T20:12:42.979" v="3043"/>
        <pc:sldMkLst>
          <pc:docMk/>
          <pc:sldMk cId="2533017543" sldId="299"/>
        </pc:sldMkLst>
        <pc:spChg chg="mod">
          <ac:chgData name="Seth Petry-Johnson" userId="9311b3db184b81f9" providerId="LiveId" clId="{50A889BA-A033-4043-9032-5D204730E3B7}" dt="2022-12-15T02:21:32.363" v="1372"/>
          <ac:spMkLst>
            <pc:docMk/>
            <pc:sldMk cId="2533017543" sldId="299"/>
            <ac:spMk id="2" creationId="{A32764A5-7D0F-452D-D7C7-E3ADE0EA5484}"/>
          </ac:spMkLst>
        </pc:spChg>
        <pc:spChg chg="add mod ord">
          <ac:chgData name="Seth Petry-Johnson" userId="9311b3db184b81f9" providerId="LiveId" clId="{50A889BA-A033-4043-9032-5D204730E3B7}" dt="2022-12-15T02:11:53.165" v="1203" actId="13244"/>
          <ac:spMkLst>
            <pc:docMk/>
            <pc:sldMk cId="2533017543" sldId="299"/>
            <ac:spMk id="4" creationId="{36BA2ADE-1054-D82C-3547-60CD95FD01D1}"/>
          </ac:spMkLst>
        </pc:spChg>
        <pc:spChg chg="add del mod ord">
          <ac:chgData name="Seth Petry-Johnson" userId="9311b3db184b81f9" providerId="LiveId" clId="{50A889BA-A033-4043-9032-5D204730E3B7}" dt="2022-12-15T20:02:51.878" v="2651" actId="478"/>
          <ac:spMkLst>
            <pc:docMk/>
            <pc:sldMk cId="2533017543" sldId="299"/>
            <ac:spMk id="7" creationId="{8895D994-2E23-2A8E-235A-E48BB034F886}"/>
          </ac:spMkLst>
        </pc:spChg>
        <pc:spChg chg="add mod ord">
          <ac:chgData name="Seth Petry-Johnson" userId="9311b3db184b81f9" providerId="LiveId" clId="{50A889BA-A033-4043-9032-5D204730E3B7}" dt="2022-12-15T20:05:32.723" v="2783" actId="207"/>
          <ac:spMkLst>
            <pc:docMk/>
            <pc:sldMk cId="2533017543" sldId="299"/>
            <ac:spMk id="8" creationId="{EC9696D4-0040-D07D-19FD-718F606B3CCD}"/>
          </ac:spMkLst>
        </pc:spChg>
        <pc:picChg chg="add mod ord">
          <ac:chgData name="Seth Petry-Johnson" userId="9311b3db184b81f9" providerId="LiveId" clId="{50A889BA-A033-4043-9032-5D204730E3B7}" dt="2022-12-15T02:09:29.556" v="1136" actId="13244"/>
          <ac:picMkLst>
            <pc:docMk/>
            <pc:sldMk cId="2533017543" sldId="299"/>
            <ac:picMk id="3" creationId="{5C73B189-B83A-D717-4FC7-0C1704C28996}"/>
          </ac:picMkLst>
        </pc:picChg>
        <pc:picChg chg="add mod ord">
          <ac:chgData name="Seth Petry-Johnson" userId="9311b3db184b81f9" providerId="LiveId" clId="{50A889BA-A033-4043-9032-5D204730E3B7}" dt="2022-12-15T02:15:14.849" v="1275" actId="13244"/>
          <ac:picMkLst>
            <pc:docMk/>
            <pc:sldMk cId="2533017543" sldId="299"/>
            <ac:picMk id="5" creationId="{FC08F60D-77BE-3E6B-FA24-B0D7A5CE2D20}"/>
          </ac:picMkLst>
        </pc:picChg>
        <pc:cxnChg chg="add mod ord">
          <ac:chgData name="Seth Petry-Johnson" userId="9311b3db184b81f9" providerId="LiveId" clId="{50A889BA-A033-4043-9032-5D204730E3B7}" dt="2022-12-15T20:03:04.955" v="2653" actId="208"/>
          <ac:cxnSpMkLst>
            <pc:docMk/>
            <pc:sldMk cId="2533017543" sldId="299"/>
            <ac:cxnSpMk id="9" creationId="{7E08E1A1-FB84-1016-8D20-CACB4F6CA098}"/>
          </ac:cxnSpMkLst>
        </pc:cxnChg>
      </pc:sldChg>
      <pc:sldChg chg="addSp modSp add del mod modTransition modAnim modShow">
        <pc:chgData name="Seth Petry-Johnson" userId="9311b3db184b81f9" providerId="LiveId" clId="{50A889BA-A033-4043-9032-5D204730E3B7}" dt="2022-12-16T01:50:21.718" v="4472" actId="47"/>
        <pc:sldMkLst>
          <pc:docMk/>
          <pc:sldMk cId="1660235304" sldId="300"/>
        </pc:sldMkLst>
        <pc:spChg chg="mod">
          <ac:chgData name="Seth Petry-Johnson" userId="9311b3db184b81f9" providerId="LiveId" clId="{50A889BA-A033-4043-9032-5D204730E3B7}" dt="2022-12-15T02:21:34.959" v="1373"/>
          <ac:spMkLst>
            <pc:docMk/>
            <pc:sldMk cId="1660235304" sldId="300"/>
            <ac:spMk id="2" creationId="{A32764A5-7D0F-452D-D7C7-E3ADE0EA5484}"/>
          </ac:spMkLst>
        </pc:spChg>
        <pc:spChg chg="add mod ord">
          <ac:chgData name="Seth Petry-Johnson" userId="9311b3db184b81f9" providerId="LiveId" clId="{50A889BA-A033-4043-9032-5D204730E3B7}" dt="2022-12-15T02:14:33.614" v="1223" actId="13244"/>
          <ac:spMkLst>
            <pc:docMk/>
            <pc:sldMk cId="1660235304" sldId="300"/>
            <ac:spMk id="7" creationId="{1C331B08-BB94-1018-5570-55A900E4980C}"/>
          </ac:spMkLst>
        </pc:spChg>
        <pc:spChg chg="add mod ord">
          <ac:chgData name="Seth Petry-Johnson" userId="9311b3db184b81f9" providerId="LiveId" clId="{50A889BA-A033-4043-9032-5D204730E3B7}" dt="2022-12-15T18:22:47.959" v="2223" actId="14100"/>
          <ac:spMkLst>
            <pc:docMk/>
            <pc:sldMk cId="1660235304" sldId="300"/>
            <ac:spMk id="9" creationId="{DF199C8A-3A73-6B8A-EEC9-BB176AE51C7F}"/>
          </ac:spMkLst>
        </pc:spChg>
        <pc:picChg chg="add mod ord">
          <ac:chgData name="Seth Petry-Johnson" userId="9311b3db184b81f9" providerId="LiveId" clId="{50A889BA-A033-4043-9032-5D204730E3B7}" dt="2022-12-15T02:13:48.628" v="1212" actId="13244"/>
          <ac:picMkLst>
            <pc:docMk/>
            <pc:sldMk cId="1660235304" sldId="300"/>
            <ac:picMk id="5" creationId="{A0E3589E-40CF-883B-D8F8-F84482DF1E25}"/>
          </ac:picMkLst>
        </pc:picChg>
        <pc:picChg chg="add mod ord">
          <ac:chgData name="Seth Petry-Johnson" userId="9311b3db184b81f9" providerId="LiveId" clId="{50A889BA-A033-4043-9032-5D204730E3B7}" dt="2022-12-15T02:20:27.952" v="1357" actId="13244"/>
          <ac:picMkLst>
            <pc:docMk/>
            <pc:sldMk cId="1660235304" sldId="300"/>
            <ac:picMk id="8" creationId="{C1316693-0A8B-5510-E984-C8F848615DCC}"/>
          </ac:picMkLst>
        </pc:picChg>
      </pc:sldChg>
      <pc:sldChg chg="addSp delSp modSp add mod modTransition modAnim">
        <pc:chgData name="Seth Petry-Johnson" userId="9311b3db184b81f9" providerId="LiveId" clId="{50A889BA-A033-4043-9032-5D204730E3B7}" dt="2022-12-16T01:49:03.204" v="4433" actId="1038"/>
        <pc:sldMkLst>
          <pc:docMk/>
          <pc:sldMk cId="1105263503" sldId="301"/>
        </pc:sldMkLst>
        <pc:spChg chg="mod">
          <ac:chgData name="Seth Petry-Johnson" userId="9311b3db184b81f9" providerId="LiveId" clId="{50A889BA-A033-4043-9032-5D204730E3B7}" dt="2022-12-15T02:21:23.269" v="1370" actId="20577"/>
          <ac:spMkLst>
            <pc:docMk/>
            <pc:sldMk cId="1105263503" sldId="301"/>
            <ac:spMk id="2" creationId="{A32764A5-7D0F-452D-D7C7-E3ADE0EA5484}"/>
          </ac:spMkLst>
        </pc:spChg>
        <pc:spChg chg="add del mod">
          <ac:chgData name="Seth Petry-Johnson" userId="9311b3db184b81f9" providerId="LiveId" clId="{50A889BA-A033-4043-9032-5D204730E3B7}" dt="2022-12-15T02:18:55.360" v="1284"/>
          <ac:spMkLst>
            <pc:docMk/>
            <pc:sldMk cId="1105263503" sldId="301"/>
            <ac:spMk id="9" creationId="{9CFFF315-5BBD-DACC-6D96-3C45117AB218}"/>
          </ac:spMkLst>
        </pc:spChg>
        <pc:spChg chg="add mod ord">
          <ac:chgData name="Seth Petry-Johnson" userId="9311b3db184b81f9" providerId="LiveId" clId="{50A889BA-A033-4043-9032-5D204730E3B7}" dt="2022-12-15T02:19:13.736" v="1304" actId="13244"/>
          <ac:spMkLst>
            <pc:docMk/>
            <pc:sldMk cId="1105263503" sldId="301"/>
            <ac:spMk id="10" creationId="{BF055BD3-AC14-E634-74FE-68FF96305979}"/>
          </ac:spMkLst>
        </pc:spChg>
        <pc:spChg chg="add del mod ord">
          <ac:chgData name="Seth Petry-Johnson" userId="9311b3db184b81f9" providerId="LiveId" clId="{50A889BA-A033-4043-9032-5D204730E3B7}" dt="2022-12-15T20:08:55.021" v="2902" actId="478"/>
          <ac:spMkLst>
            <pc:docMk/>
            <pc:sldMk cId="1105263503" sldId="301"/>
            <ac:spMk id="14" creationId="{2DF540F1-DF81-0A20-7AF4-A3FB17329767}"/>
          </ac:spMkLst>
        </pc:spChg>
        <pc:spChg chg="add mod">
          <ac:chgData name="Seth Petry-Johnson" userId="9311b3db184b81f9" providerId="LiveId" clId="{50A889BA-A033-4043-9032-5D204730E3B7}" dt="2022-12-15T20:10:16.501" v="2999" actId="14100"/>
          <ac:spMkLst>
            <pc:docMk/>
            <pc:sldMk cId="1105263503" sldId="301"/>
            <ac:spMk id="15" creationId="{9A9B1F59-E4AB-34A8-B613-5BAEC5D49475}"/>
          </ac:spMkLst>
        </pc:spChg>
        <pc:spChg chg="add del mod ord">
          <ac:chgData name="Seth Petry-Johnson" userId="9311b3db184b81f9" providerId="LiveId" clId="{50A889BA-A033-4043-9032-5D204730E3B7}" dt="2022-12-16T01:45:47.470" v="4336" actId="21"/>
          <ac:spMkLst>
            <pc:docMk/>
            <pc:sldMk cId="1105263503" sldId="301"/>
            <ac:spMk id="23" creationId="{6BAABBA3-DED4-B974-D08A-FE529C1FBEF4}"/>
          </ac:spMkLst>
        </pc:spChg>
        <pc:spChg chg="add del mod">
          <ac:chgData name="Seth Petry-Johnson" userId="9311b3db184b81f9" providerId="LiveId" clId="{50A889BA-A033-4043-9032-5D204730E3B7}" dt="2022-12-16T01:45:47.470" v="4336" actId="21"/>
          <ac:spMkLst>
            <pc:docMk/>
            <pc:sldMk cId="1105263503" sldId="301"/>
            <ac:spMk id="24" creationId="{CB27AECD-7634-B1FD-4D69-477914A60F29}"/>
          </ac:spMkLst>
        </pc:spChg>
        <pc:spChg chg="add mod ord">
          <ac:chgData name="Seth Petry-Johnson" userId="9311b3db184b81f9" providerId="LiveId" clId="{50A889BA-A033-4043-9032-5D204730E3B7}" dt="2022-12-16T01:47:11.811" v="4340" actId="13244"/>
          <ac:spMkLst>
            <pc:docMk/>
            <pc:sldMk cId="1105263503" sldId="301"/>
            <ac:spMk id="25" creationId="{36A70B88-F486-989F-865A-9AA15FCAB311}"/>
          </ac:spMkLst>
        </pc:spChg>
        <pc:picChg chg="add mod ord">
          <ac:chgData name="Seth Petry-Johnson" userId="9311b3db184b81f9" providerId="LiveId" clId="{50A889BA-A033-4043-9032-5D204730E3B7}" dt="2022-12-15T02:16:45.260" v="1282" actId="13244"/>
          <ac:picMkLst>
            <pc:docMk/>
            <pc:sldMk cId="1105263503" sldId="301"/>
            <ac:picMk id="8" creationId="{8CAC90EE-DBA8-327B-64A9-7E6A2914D6A6}"/>
          </ac:picMkLst>
        </pc:picChg>
        <pc:picChg chg="add mod ord">
          <ac:chgData name="Seth Petry-Johnson" userId="9311b3db184b81f9" providerId="LiveId" clId="{50A889BA-A033-4043-9032-5D204730E3B7}" dt="2022-12-16T01:49:03.204" v="4433" actId="1038"/>
          <ac:picMkLst>
            <pc:docMk/>
            <pc:sldMk cId="1105263503" sldId="301"/>
            <ac:picMk id="26" creationId="{F9C7263F-5F48-6C02-F5B7-5C637FAAF2AD}"/>
          </ac:picMkLst>
        </pc:picChg>
        <pc:cxnChg chg="add mod ord">
          <ac:chgData name="Seth Petry-Johnson" userId="9311b3db184b81f9" providerId="LiveId" clId="{50A889BA-A033-4043-9032-5D204730E3B7}" dt="2022-12-15T20:11:54.819" v="3040" actId="13244"/>
          <ac:cxnSpMkLst>
            <pc:docMk/>
            <pc:sldMk cId="1105263503" sldId="301"/>
            <ac:cxnSpMk id="9" creationId="{76069EBC-0406-9389-ADA1-2BD85EA736AC}"/>
          </ac:cxnSpMkLst>
        </pc:cxnChg>
      </pc:sldChg>
      <pc:sldChg chg="addSp delSp modSp add mod ord modAnim">
        <pc:chgData name="Seth Petry-Johnson" userId="9311b3db184b81f9" providerId="LiveId" clId="{50A889BA-A033-4043-9032-5D204730E3B7}" dt="2022-12-15T20:12:38.035" v="3042"/>
        <pc:sldMkLst>
          <pc:docMk/>
          <pc:sldMk cId="626113547" sldId="302"/>
        </pc:sldMkLst>
        <pc:spChg chg="del mod">
          <ac:chgData name="Seth Petry-Johnson" userId="9311b3db184b81f9" providerId="LiveId" clId="{50A889BA-A033-4043-9032-5D204730E3B7}" dt="2022-12-15T20:03:52.373" v="2741" actId="478"/>
          <ac:spMkLst>
            <pc:docMk/>
            <pc:sldMk cId="626113547" sldId="302"/>
            <ac:spMk id="9" creationId="{DF199C8A-3A73-6B8A-EEC9-BB176AE51C7F}"/>
          </ac:spMkLst>
        </pc:spChg>
        <pc:spChg chg="add mod ord">
          <ac:chgData name="Seth Petry-Johnson" userId="9311b3db184b81f9" providerId="LiveId" clId="{50A889BA-A033-4043-9032-5D204730E3B7}" dt="2022-12-15T20:11:33.133" v="3038" actId="1038"/>
          <ac:spMkLst>
            <pc:docMk/>
            <pc:sldMk cId="626113547" sldId="302"/>
            <ac:spMk id="10" creationId="{E0AFC578-1CCB-9378-8290-D613A8FE4E4C}"/>
          </ac:spMkLst>
        </pc:spChg>
        <pc:cxnChg chg="add mod ord">
          <ac:chgData name="Seth Petry-Johnson" userId="9311b3db184b81f9" providerId="LiveId" clId="{50A889BA-A033-4043-9032-5D204730E3B7}" dt="2022-12-15T20:11:36.925" v="3039" actId="14100"/>
          <ac:cxnSpMkLst>
            <pc:docMk/>
            <pc:sldMk cId="626113547" sldId="302"/>
            <ac:cxnSpMk id="14" creationId="{B3532E61-2202-F98D-90F4-42D6459EA928}"/>
          </ac:cxnSpMkLst>
        </pc:cxnChg>
      </pc:sldChg>
      <pc:sldChg chg="addSp delSp modSp add del mod">
        <pc:chgData name="Seth Petry-Johnson" userId="9311b3db184b81f9" providerId="LiveId" clId="{50A889BA-A033-4043-9032-5D204730E3B7}" dt="2022-12-16T01:51:47.428" v="4473" actId="47"/>
        <pc:sldMkLst>
          <pc:docMk/>
          <pc:sldMk cId="1247275722" sldId="303"/>
        </pc:sldMkLst>
        <pc:spChg chg="del">
          <ac:chgData name="Seth Petry-Johnson" userId="9311b3db184b81f9" providerId="LiveId" clId="{50A889BA-A033-4043-9032-5D204730E3B7}" dt="2022-12-15T20:14:06.740" v="3050" actId="478"/>
          <ac:spMkLst>
            <pc:docMk/>
            <pc:sldMk cId="1247275722" sldId="303"/>
            <ac:spMk id="4" creationId="{36BA2ADE-1054-D82C-3547-60CD95FD01D1}"/>
          </ac:spMkLst>
        </pc:spChg>
        <pc:spChg chg="del">
          <ac:chgData name="Seth Petry-Johnson" userId="9311b3db184b81f9" providerId="LiveId" clId="{50A889BA-A033-4043-9032-5D204730E3B7}" dt="2022-12-15T20:14:05.260" v="3049" actId="478"/>
          <ac:spMkLst>
            <pc:docMk/>
            <pc:sldMk cId="1247275722" sldId="303"/>
            <ac:spMk id="7" creationId="{1C331B08-BB94-1018-5570-55A900E4980C}"/>
          </ac:spMkLst>
        </pc:spChg>
        <pc:spChg chg="del">
          <ac:chgData name="Seth Petry-Johnson" userId="9311b3db184b81f9" providerId="LiveId" clId="{50A889BA-A033-4043-9032-5D204730E3B7}" dt="2022-12-15T20:14:03.714" v="3048" actId="478"/>
          <ac:spMkLst>
            <pc:docMk/>
            <pc:sldMk cId="1247275722" sldId="303"/>
            <ac:spMk id="10" creationId="{BF055BD3-AC14-E634-74FE-68FF96305979}"/>
          </ac:spMkLst>
        </pc:spChg>
        <pc:spChg chg="add mod">
          <ac:chgData name="Seth Petry-Johnson" userId="9311b3db184b81f9" providerId="LiveId" clId="{50A889BA-A033-4043-9032-5D204730E3B7}" dt="2022-12-16T01:27:18.357" v="3533" actId="20577"/>
          <ac:spMkLst>
            <pc:docMk/>
            <pc:sldMk cId="1247275722" sldId="303"/>
            <ac:spMk id="14" creationId="{5169CDFC-D90F-BD8C-A1A3-0BED2B4300FF}"/>
          </ac:spMkLst>
        </pc:spChg>
        <pc:spChg chg="del">
          <ac:chgData name="Seth Petry-Johnson" userId="9311b3db184b81f9" providerId="LiveId" clId="{50A889BA-A033-4043-9032-5D204730E3B7}" dt="2022-12-15T20:14:02.427" v="3047" actId="478"/>
          <ac:spMkLst>
            <pc:docMk/>
            <pc:sldMk cId="1247275722" sldId="303"/>
            <ac:spMk id="15" creationId="{9A9B1F59-E4AB-34A8-B613-5BAEC5D49475}"/>
          </ac:spMkLst>
        </pc:spChg>
        <pc:picChg chg="mod">
          <ac:chgData name="Seth Petry-Johnson" userId="9311b3db184b81f9" providerId="LiveId" clId="{50A889BA-A033-4043-9032-5D204730E3B7}" dt="2022-12-15T20:14:21.883" v="3098" actId="1037"/>
          <ac:picMkLst>
            <pc:docMk/>
            <pc:sldMk cId="1247275722" sldId="303"/>
            <ac:picMk id="3" creationId="{5C73B189-B83A-D717-4FC7-0C1704C28996}"/>
          </ac:picMkLst>
        </pc:picChg>
        <pc:picChg chg="mod">
          <ac:chgData name="Seth Petry-Johnson" userId="9311b3db184b81f9" providerId="LiveId" clId="{50A889BA-A033-4043-9032-5D204730E3B7}" dt="2022-12-15T20:14:28.989" v="3156" actId="1037"/>
          <ac:picMkLst>
            <pc:docMk/>
            <pc:sldMk cId="1247275722" sldId="303"/>
            <ac:picMk id="5" creationId="{A0E3589E-40CF-883B-D8F8-F84482DF1E25}"/>
          </ac:picMkLst>
        </pc:picChg>
        <pc:picChg chg="mod">
          <ac:chgData name="Seth Petry-Johnson" userId="9311b3db184b81f9" providerId="LiveId" clId="{50A889BA-A033-4043-9032-5D204730E3B7}" dt="2022-12-15T20:14:36.676" v="3230" actId="1037"/>
          <ac:picMkLst>
            <pc:docMk/>
            <pc:sldMk cId="1247275722" sldId="303"/>
            <ac:picMk id="8" creationId="{8CAC90EE-DBA8-327B-64A9-7E6A2914D6A6}"/>
          </ac:picMkLst>
        </pc:picChg>
        <pc:cxnChg chg="del">
          <ac:chgData name="Seth Petry-Johnson" userId="9311b3db184b81f9" providerId="LiveId" clId="{50A889BA-A033-4043-9032-5D204730E3B7}" dt="2022-12-15T20:14:01.154" v="3046" actId="478"/>
          <ac:cxnSpMkLst>
            <pc:docMk/>
            <pc:sldMk cId="1247275722" sldId="303"/>
            <ac:cxnSpMk id="9" creationId="{76069EBC-0406-9389-ADA1-2BD85EA736AC}"/>
          </ac:cxnSpMkLst>
        </pc:cxnChg>
      </pc:sldChg>
      <pc:sldChg chg="addSp delSp modSp add del mod setBg delAnim modAnim">
        <pc:chgData name="Seth Petry-Johnson" userId="9311b3db184b81f9" providerId="LiveId" clId="{50A889BA-A033-4043-9032-5D204730E3B7}" dt="2022-12-16T01:50:16.397" v="4470" actId="47"/>
        <pc:sldMkLst>
          <pc:docMk/>
          <pc:sldMk cId="1164814009" sldId="304"/>
        </pc:sldMkLst>
        <pc:spChg chg="del mod">
          <ac:chgData name="Seth Petry-Johnson" userId="9311b3db184b81f9" providerId="LiveId" clId="{50A889BA-A033-4043-9032-5D204730E3B7}" dt="2022-12-16T01:31:09.142" v="3887" actId="478"/>
          <ac:spMkLst>
            <pc:docMk/>
            <pc:sldMk cId="1164814009" sldId="304"/>
            <ac:spMk id="2" creationId="{A32764A5-7D0F-452D-D7C7-E3ADE0EA5484}"/>
          </ac:spMkLst>
        </pc:spChg>
        <pc:spChg chg="mod">
          <ac:chgData name="Seth Petry-Johnson" userId="9311b3db184b81f9" providerId="LiveId" clId="{50A889BA-A033-4043-9032-5D204730E3B7}" dt="2022-12-16T01:31:49.891" v="3977" actId="1076"/>
          <ac:spMkLst>
            <pc:docMk/>
            <pc:sldMk cId="1164814009" sldId="304"/>
            <ac:spMk id="4" creationId="{36BA2ADE-1054-D82C-3547-60CD95FD01D1}"/>
          </ac:spMkLst>
        </pc:spChg>
        <pc:spChg chg="del mod">
          <ac:chgData name="Seth Petry-Johnson" userId="9311b3db184b81f9" providerId="LiveId" clId="{50A889BA-A033-4043-9032-5D204730E3B7}" dt="2022-12-16T01:31:15.884" v="3888" actId="478"/>
          <ac:spMkLst>
            <pc:docMk/>
            <pc:sldMk cId="1164814009" sldId="304"/>
            <ac:spMk id="7" creationId="{1C331B08-BB94-1018-5570-55A900E4980C}"/>
          </ac:spMkLst>
        </pc:spChg>
        <pc:spChg chg="mod">
          <ac:chgData name="Seth Petry-Johnson" userId="9311b3db184b81f9" providerId="LiveId" clId="{50A889BA-A033-4043-9032-5D204730E3B7}" dt="2022-12-16T01:31:23.473" v="3951" actId="1037"/>
          <ac:spMkLst>
            <pc:docMk/>
            <pc:sldMk cId="1164814009" sldId="304"/>
            <ac:spMk id="10" creationId="{BF055BD3-AC14-E634-74FE-68FF96305979}"/>
          </ac:spMkLst>
        </pc:spChg>
        <pc:spChg chg="mod">
          <ac:chgData name="Seth Petry-Johnson" userId="9311b3db184b81f9" providerId="LiveId" clId="{50A889BA-A033-4043-9032-5D204730E3B7}" dt="2022-12-16T01:31:35.341" v="3969" actId="1038"/>
          <ac:spMkLst>
            <pc:docMk/>
            <pc:sldMk cId="1164814009" sldId="304"/>
            <ac:spMk id="12" creationId="{E70FD5C5-0E24-9B3E-D91D-0246E2C93D73}"/>
          </ac:spMkLst>
        </pc:spChg>
        <pc:spChg chg="add del mod ord">
          <ac:chgData name="Seth Petry-Johnson" userId="9311b3db184b81f9" providerId="LiveId" clId="{50A889BA-A033-4043-9032-5D204730E3B7}" dt="2022-12-16T01:45:24.930" v="4333" actId="478"/>
          <ac:spMkLst>
            <pc:docMk/>
            <pc:sldMk cId="1164814009" sldId="304"/>
            <ac:spMk id="14" creationId="{3F92DA15-9940-792A-C605-9E383608453B}"/>
          </ac:spMkLst>
        </pc:spChg>
        <pc:spChg chg="del">
          <ac:chgData name="Seth Petry-Johnson" userId="9311b3db184b81f9" providerId="LiveId" clId="{50A889BA-A033-4043-9032-5D204730E3B7}" dt="2022-12-16T01:29:43.797" v="3535" actId="478"/>
          <ac:spMkLst>
            <pc:docMk/>
            <pc:sldMk cId="1164814009" sldId="304"/>
            <ac:spMk id="15" creationId="{9A9B1F59-E4AB-34A8-B613-5BAEC5D49475}"/>
          </ac:spMkLst>
        </pc:spChg>
        <pc:spChg chg="mod">
          <ac:chgData name="Seth Petry-Johnson" userId="9311b3db184b81f9" providerId="LiveId" clId="{50A889BA-A033-4043-9032-5D204730E3B7}" dt="2022-12-16T01:30:04.941" v="3605" actId="1038"/>
          <ac:spMkLst>
            <pc:docMk/>
            <pc:sldMk cId="1164814009" sldId="304"/>
            <ac:spMk id="17" creationId="{2ADA3B25-6CB7-397C-4739-56F0EB629BF3}"/>
          </ac:spMkLst>
        </pc:spChg>
        <pc:spChg chg="add del mod ord">
          <ac:chgData name="Seth Petry-Johnson" userId="9311b3db184b81f9" providerId="LiveId" clId="{50A889BA-A033-4043-9032-5D204730E3B7}" dt="2022-12-16T01:45:26.762" v="4335" actId="478"/>
          <ac:spMkLst>
            <pc:docMk/>
            <pc:sldMk cId="1164814009" sldId="304"/>
            <ac:spMk id="18" creationId="{C5A786C6-39A8-6DA0-FEDF-1EB25EF29022}"/>
          </ac:spMkLst>
        </pc:spChg>
        <pc:spChg chg="add mod ord">
          <ac:chgData name="Seth Petry-Johnson" userId="9311b3db184b81f9" providerId="LiveId" clId="{50A889BA-A033-4043-9032-5D204730E3B7}" dt="2022-12-16T01:45:52.740" v="4338" actId="13244"/>
          <ac:spMkLst>
            <pc:docMk/>
            <pc:sldMk cId="1164814009" sldId="304"/>
            <ac:spMk id="23" creationId="{1E5EE730-553A-6667-3B2A-A65251CEBCAC}"/>
          </ac:spMkLst>
        </pc:spChg>
        <pc:spChg chg="add mod ord">
          <ac:chgData name="Seth Petry-Johnson" userId="9311b3db184b81f9" providerId="LiveId" clId="{50A889BA-A033-4043-9032-5D204730E3B7}" dt="2022-12-16T01:45:52.740" v="4338" actId="13244"/>
          <ac:spMkLst>
            <pc:docMk/>
            <pc:sldMk cId="1164814009" sldId="304"/>
            <ac:spMk id="24" creationId="{0F2807A9-E29A-6F47-40D7-1F2B63D3F4E1}"/>
          </ac:spMkLst>
        </pc:spChg>
        <pc:picChg chg="mod">
          <ac:chgData name="Seth Petry-Johnson" userId="9311b3db184b81f9" providerId="LiveId" clId="{50A889BA-A033-4043-9032-5D204730E3B7}" dt="2022-12-16T01:30:46.157" v="3781" actId="1038"/>
          <ac:picMkLst>
            <pc:docMk/>
            <pc:sldMk cId="1164814009" sldId="304"/>
            <ac:picMk id="3" creationId="{5C73B189-B83A-D717-4FC7-0C1704C28996}"/>
          </ac:picMkLst>
        </pc:picChg>
        <pc:picChg chg="mod">
          <ac:chgData name="Seth Petry-Johnson" userId="9311b3db184b81f9" providerId="LiveId" clId="{50A889BA-A033-4043-9032-5D204730E3B7}" dt="2022-12-16T01:30:50.923" v="3822" actId="1037"/>
          <ac:picMkLst>
            <pc:docMk/>
            <pc:sldMk cId="1164814009" sldId="304"/>
            <ac:picMk id="5" creationId="{A0E3589E-40CF-883B-D8F8-F84482DF1E25}"/>
          </ac:picMkLst>
        </pc:picChg>
        <pc:picChg chg="mod">
          <ac:chgData name="Seth Petry-Johnson" userId="9311b3db184b81f9" providerId="LiveId" clId="{50A889BA-A033-4043-9032-5D204730E3B7}" dt="2022-12-16T01:30:20.204" v="3652" actId="1037"/>
          <ac:picMkLst>
            <pc:docMk/>
            <pc:sldMk cId="1164814009" sldId="304"/>
            <ac:picMk id="6" creationId="{BE8CEE9F-AC08-EEA5-3015-B6C25F44ADD7}"/>
          </ac:picMkLst>
        </pc:picChg>
        <pc:picChg chg="mod">
          <ac:chgData name="Seth Petry-Johnson" userId="9311b3db184b81f9" providerId="LiveId" clId="{50A889BA-A033-4043-9032-5D204730E3B7}" dt="2022-12-16T01:31:00.347" v="3886" actId="1037"/>
          <ac:picMkLst>
            <pc:docMk/>
            <pc:sldMk cId="1164814009" sldId="304"/>
            <ac:picMk id="8" creationId="{8CAC90EE-DBA8-327B-64A9-7E6A2914D6A6}"/>
          </ac:picMkLst>
        </pc:picChg>
        <pc:picChg chg="mod">
          <ac:chgData name="Seth Petry-Johnson" userId="9311b3db184b81f9" providerId="LiveId" clId="{50A889BA-A033-4043-9032-5D204730E3B7}" dt="2022-12-16T01:30:28.996" v="3704" actId="1037"/>
          <ac:picMkLst>
            <pc:docMk/>
            <pc:sldMk cId="1164814009" sldId="304"/>
            <ac:picMk id="11" creationId="{6831C053-B9C7-C999-0EF6-12D43F8DB204}"/>
          </ac:picMkLst>
        </pc:picChg>
        <pc:picChg chg="mod">
          <ac:chgData name="Seth Petry-Johnson" userId="9311b3db184b81f9" providerId="LiveId" clId="{50A889BA-A033-4043-9032-5D204730E3B7}" dt="2022-12-16T01:30:39.684" v="3744" actId="1038"/>
          <ac:picMkLst>
            <pc:docMk/>
            <pc:sldMk cId="1164814009" sldId="304"/>
            <ac:picMk id="13" creationId="{BA2B536C-43CC-B20C-B68B-CB0269008BF8}"/>
          </ac:picMkLst>
        </pc:picChg>
        <pc:picChg chg="add mod">
          <ac:chgData name="Seth Petry-Johnson" userId="9311b3db184b81f9" providerId="LiveId" clId="{50A889BA-A033-4043-9032-5D204730E3B7}" dt="2022-12-16T01:48:02.172" v="4346" actId="1037"/>
          <ac:picMkLst>
            <pc:docMk/>
            <pc:sldMk cId="1164814009" sldId="304"/>
            <ac:picMk id="25" creationId="{481D7981-4244-A388-E1FF-612AAA11E295}"/>
          </ac:picMkLst>
        </pc:picChg>
        <pc:picChg chg="add del mod ord">
          <ac:chgData name="Seth Petry-Johnson" userId="9311b3db184b81f9" providerId="LiveId" clId="{50A889BA-A033-4043-9032-5D204730E3B7}" dt="2022-12-16T01:45:26.067" v="4334" actId="478"/>
          <ac:picMkLst>
            <pc:docMk/>
            <pc:sldMk cId="1164814009" sldId="304"/>
            <ac:picMk id="1026" creationId="{16132DD7-93FC-9F57-9015-706BAB0DC34D}"/>
          </ac:picMkLst>
        </pc:picChg>
        <pc:cxnChg chg="del">
          <ac:chgData name="Seth Petry-Johnson" userId="9311b3db184b81f9" providerId="LiveId" clId="{50A889BA-A033-4043-9032-5D204730E3B7}" dt="2022-12-16T01:29:45.765" v="3536" actId="478"/>
          <ac:cxnSpMkLst>
            <pc:docMk/>
            <pc:sldMk cId="1164814009" sldId="304"/>
            <ac:cxnSpMk id="9" creationId="{76069EBC-0406-9389-ADA1-2BD85EA736AC}"/>
          </ac:cxnSpMkLst>
        </pc:cxnChg>
      </pc:sldChg>
      <pc:sldChg chg="addSp delSp modSp add mod ord delAnim modAnim">
        <pc:chgData name="Seth Petry-Johnson" userId="9311b3db184b81f9" providerId="LiveId" clId="{50A889BA-A033-4043-9032-5D204730E3B7}" dt="2022-12-16T14:53:13.345" v="5872" actId="115"/>
        <pc:sldMkLst>
          <pc:docMk/>
          <pc:sldMk cId="4273185211" sldId="305"/>
        </pc:sldMkLst>
        <pc:spChg chg="mod">
          <ac:chgData name="Seth Petry-Johnson" userId="9311b3db184b81f9" providerId="LiveId" clId="{50A889BA-A033-4043-9032-5D204730E3B7}" dt="2022-12-16T14:53:13.345" v="5872" actId="115"/>
          <ac:spMkLst>
            <pc:docMk/>
            <pc:sldMk cId="4273185211" sldId="305"/>
            <ac:spMk id="14" creationId="{3F92DA15-9940-792A-C605-9E383608453B}"/>
          </ac:spMkLst>
        </pc:spChg>
        <pc:spChg chg="add mod ord">
          <ac:chgData name="Seth Petry-Johnson" userId="9311b3db184b81f9" providerId="LiveId" clId="{50A889BA-A033-4043-9032-5D204730E3B7}" dt="2022-12-16T01:57:22.456" v="5071" actId="20577"/>
          <ac:spMkLst>
            <pc:docMk/>
            <pc:sldMk cId="4273185211" sldId="305"/>
            <ac:spMk id="15" creationId="{C2DD3E09-4DC1-3D53-B73D-E16F9DEF5B3A}"/>
          </ac:spMkLst>
        </pc:spChg>
        <pc:spChg chg="del">
          <ac:chgData name="Seth Petry-Johnson" userId="9311b3db184b81f9" providerId="LiveId" clId="{50A889BA-A033-4043-9032-5D204730E3B7}" dt="2022-12-16T01:48:16.546" v="4349" actId="478"/>
          <ac:spMkLst>
            <pc:docMk/>
            <pc:sldMk cId="4273185211" sldId="305"/>
            <ac:spMk id="18" creationId="{C5A786C6-39A8-6DA0-FEDF-1EB25EF29022}"/>
          </ac:spMkLst>
        </pc:spChg>
        <pc:picChg chg="add mod ord">
          <ac:chgData name="Seth Petry-Johnson" userId="9311b3db184b81f9" providerId="LiveId" clId="{50A889BA-A033-4043-9032-5D204730E3B7}" dt="2022-12-16T01:48:45.910" v="4352" actId="13244"/>
          <ac:picMkLst>
            <pc:docMk/>
            <pc:sldMk cId="4273185211" sldId="305"/>
            <ac:picMk id="2" creationId="{C746264B-76F6-BBAA-C5C1-202E543BFEEA}"/>
          </ac:picMkLst>
        </pc:picChg>
        <pc:picChg chg="add mod">
          <ac:chgData name="Seth Petry-Johnson" userId="9311b3db184b81f9" providerId="LiveId" clId="{50A889BA-A033-4043-9032-5D204730E3B7}" dt="2022-12-16T01:49:48.453" v="4469" actId="1038"/>
          <ac:picMkLst>
            <pc:docMk/>
            <pc:sldMk cId="4273185211" sldId="305"/>
            <ac:picMk id="7" creationId="{0A711136-15EA-CC8F-18D2-A813E63A77EE}"/>
          </ac:picMkLst>
        </pc:picChg>
        <pc:picChg chg="add mod ord">
          <ac:chgData name="Seth Petry-Johnson" userId="9311b3db184b81f9" providerId="LiveId" clId="{50A889BA-A033-4043-9032-5D204730E3B7}" dt="2022-12-16T01:54:06.544" v="4913" actId="13244"/>
          <ac:picMkLst>
            <pc:docMk/>
            <pc:sldMk cId="4273185211" sldId="305"/>
            <ac:picMk id="9" creationId="{FCF21EAE-1332-1446-58D9-A235ABF2C8D7}"/>
          </ac:picMkLst>
        </pc:picChg>
        <pc:picChg chg="del">
          <ac:chgData name="Seth Petry-Johnson" userId="9311b3db184b81f9" providerId="LiveId" clId="{50A889BA-A033-4043-9032-5D204730E3B7}" dt="2022-12-16T01:48:15.563" v="4348" actId="478"/>
          <ac:picMkLst>
            <pc:docMk/>
            <pc:sldMk cId="4273185211" sldId="305"/>
            <ac:picMk id="1026" creationId="{16132DD7-93FC-9F57-9015-706BAB0DC34D}"/>
          </ac:picMkLst>
        </pc:picChg>
      </pc:sldChg>
      <pc:sldChg chg="add del">
        <pc:chgData name="Seth Petry-Johnson" userId="9311b3db184b81f9" providerId="LiveId" clId="{50A889BA-A033-4043-9032-5D204730E3B7}" dt="2022-12-16T01:50:18.059" v="4471" actId="47"/>
        <pc:sldMkLst>
          <pc:docMk/>
          <pc:sldMk cId="3071494875" sldId="306"/>
        </pc:sldMkLst>
      </pc:sldChg>
      <pc:sldChg chg="addSp delSp modSp add mod modTransition modAnim">
        <pc:chgData name="Seth Petry-Johnson" userId="9311b3db184b81f9" providerId="LiveId" clId="{50A889BA-A033-4043-9032-5D204730E3B7}" dt="2022-12-17T15:19:59.795" v="7064"/>
        <pc:sldMkLst>
          <pc:docMk/>
          <pc:sldMk cId="4002372066" sldId="306"/>
        </pc:sldMkLst>
        <pc:spChg chg="mod">
          <ac:chgData name="Seth Petry-Johnson" userId="9311b3db184b81f9" providerId="LiveId" clId="{50A889BA-A033-4043-9032-5D204730E3B7}" dt="2022-12-16T01:52:25.105" v="4627" actId="1037"/>
          <ac:spMkLst>
            <pc:docMk/>
            <pc:sldMk cId="4002372066" sldId="306"/>
            <ac:spMk id="4" creationId="{36BA2ADE-1054-D82C-3547-60CD95FD01D1}"/>
          </ac:spMkLst>
        </pc:spChg>
        <pc:spChg chg="add mod ord">
          <ac:chgData name="Seth Petry-Johnson" userId="9311b3db184b81f9" providerId="LiveId" clId="{50A889BA-A033-4043-9032-5D204730E3B7}" dt="2022-12-16T01:57:17.569" v="5063" actId="20577"/>
          <ac:spMkLst>
            <pc:docMk/>
            <pc:sldMk cId="4002372066" sldId="306"/>
            <ac:spMk id="9" creationId="{8750CEE0-1B81-D653-C27C-888E6304A43E}"/>
          </ac:spMkLst>
        </pc:spChg>
        <pc:spChg chg="mod">
          <ac:chgData name="Seth Petry-Johnson" userId="9311b3db184b81f9" providerId="LiveId" clId="{50A889BA-A033-4043-9032-5D204730E3B7}" dt="2022-12-16T01:52:25.105" v="4627" actId="1037"/>
          <ac:spMkLst>
            <pc:docMk/>
            <pc:sldMk cId="4002372066" sldId="306"/>
            <ac:spMk id="10" creationId="{BF055BD3-AC14-E634-74FE-68FF96305979}"/>
          </ac:spMkLst>
        </pc:spChg>
        <pc:spChg chg="mod">
          <ac:chgData name="Seth Petry-Johnson" userId="9311b3db184b81f9" providerId="LiveId" clId="{50A889BA-A033-4043-9032-5D204730E3B7}" dt="2022-12-16T01:52:25.105" v="4627" actId="1037"/>
          <ac:spMkLst>
            <pc:docMk/>
            <pc:sldMk cId="4002372066" sldId="306"/>
            <ac:spMk id="12" creationId="{E70FD5C5-0E24-9B3E-D91D-0246E2C93D73}"/>
          </ac:spMkLst>
        </pc:spChg>
        <pc:spChg chg="mod">
          <ac:chgData name="Seth Petry-Johnson" userId="9311b3db184b81f9" providerId="LiveId" clId="{50A889BA-A033-4043-9032-5D204730E3B7}" dt="2022-12-16T01:52:08.357" v="4548" actId="1038"/>
          <ac:spMkLst>
            <pc:docMk/>
            <pc:sldMk cId="4002372066" sldId="306"/>
            <ac:spMk id="14" creationId="{3F92DA15-9940-792A-C605-9E383608453B}"/>
          </ac:spMkLst>
        </pc:spChg>
        <pc:spChg chg="mod">
          <ac:chgData name="Seth Petry-Johnson" userId="9311b3db184b81f9" providerId="LiveId" clId="{50A889BA-A033-4043-9032-5D204730E3B7}" dt="2022-12-16T01:52:25.105" v="4627" actId="1037"/>
          <ac:spMkLst>
            <pc:docMk/>
            <pc:sldMk cId="4002372066" sldId="306"/>
            <ac:spMk id="17" creationId="{2ADA3B25-6CB7-397C-4739-56F0EB629BF3}"/>
          </ac:spMkLst>
        </pc:spChg>
        <pc:spChg chg="add mod ord">
          <ac:chgData name="Seth Petry-Johnson" userId="9311b3db184b81f9" providerId="LiveId" clId="{50A889BA-A033-4043-9032-5D204730E3B7}" dt="2022-12-17T14:59:38.801" v="7041" actId="6549"/>
          <ac:spMkLst>
            <pc:docMk/>
            <pc:sldMk cId="4002372066" sldId="306"/>
            <ac:spMk id="18" creationId="{1BCAAD1A-3419-35D6-6DD9-8BCAA2A37228}"/>
          </ac:spMkLst>
        </pc:spChg>
        <pc:spChg chg="add mod ord">
          <ac:chgData name="Seth Petry-Johnson" userId="9311b3db184b81f9" providerId="LiveId" clId="{50A889BA-A033-4043-9032-5D204730E3B7}" dt="2022-12-16T02:01:29.920" v="5307" actId="13244"/>
          <ac:spMkLst>
            <pc:docMk/>
            <pc:sldMk cId="4002372066" sldId="306"/>
            <ac:spMk id="23" creationId="{5056D9F3-33B2-81FB-2560-0DCC7F0541F5}"/>
          </ac:spMkLst>
        </pc:spChg>
        <pc:spChg chg="add mod ord">
          <ac:chgData name="Seth Petry-Johnson" userId="9311b3db184b81f9" providerId="LiveId" clId="{50A889BA-A033-4043-9032-5D204730E3B7}" dt="2022-12-16T14:49:00.282" v="5869" actId="6549"/>
          <ac:spMkLst>
            <pc:docMk/>
            <pc:sldMk cId="4002372066" sldId="306"/>
            <ac:spMk id="24" creationId="{4E832000-B2F3-DC79-EC24-0B7812F69FFF}"/>
          </ac:spMkLst>
        </pc:spChg>
        <pc:picChg chg="mod">
          <ac:chgData name="Seth Petry-Johnson" userId="9311b3db184b81f9" providerId="LiveId" clId="{50A889BA-A033-4043-9032-5D204730E3B7}" dt="2022-12-16T01:52:08.357" v="4548" actId="1038"/>
          <ac:picMkLst>
            <pc:docMk/>
            <pc:sldMk cId="4002372066" sldId="306"/>
            <ac:picMk id="2" creationId="{C746264B-76F6-BBAA-C5C1-202E543BFEEA}"/>
          </ac:picMkLst>
        </pc:picChg>
        <pc:picChg chg="mod">
          <ac:chgData name="Seth Petry-Johnson" userId="9311b3db184b81f9" providerId="LiveId" clId="{50A889BA-A033-4043-9032-5D204730E3B7}" dt="2022-12-16T01:52:25.105" v="4627" actId="1037"/>
          <ac:picMkLst>
            <pc:docMk/>
            <pc:sldMk cId="4002372066" sldId="306"/>
            <ac:picMk id="3" creationId="{5C73B189-B83A-D717-4FC7-0C1704C28996}"/>
          </ac:picMkLst>
        </pc:picChg>
        <pc:picChg chg="mod">
          <ac:chgData name="Seth Petry-Johnson" userId="9311b3db184b81f9" providerId="LiveId" clId="{50A889BA-A033-4043-9032-5D204730E3B7}" dt="2022-12-16T01:52:25.105" v="4627" actId="1037"/>
          <ac:picMkLst>
            <pc:docMk/>
            <pc:sldMk cId="4002372066" sldId="306"/>
            <ac:picMk id="5" creationId="{A0E3589E-40CF-883B-D8F8-F84482DF1E25}"/>
          </ac:picMkLst>
        </pc:picChg>
        <pc:picChg chg="add del mod">
          <ac:chgData name="Seth Petry-Johnson" userId="9311b3db184b81f9" providerId="LiveId" clId="{50A889BA-A033-4043-9032-5D204730E3B7}" dt="2022-12-16T14:40:21.683" v="5757" actId="478"/>
          <ac:picMkLst>
            <pc:docMk/>
            <pc:sldMk cId="4002372066" sldId="306"/>
            <ac:picMk id="6" creationId="{4F13EB35-9CD5-FCFF-F8F8-B2AAEE11A08F}"/>
          </ac:picMkLst>
        </pc:picChg>
        <pc:picChg chg="del">
          <ac:chgData name="Seth Petry-Johnson" userId="9311b3db184b81f9" providerId="LiveId" clId="{50A889BA-A033-4043-9032-5D204730E3B7}" dt="2022-12-16T01:52:16.466" v="4550" actId="478"/>
          <ac:picMkLst>
            <pc:docMk/>
            <pc:sldMk cId="4002372066" sldId="306"/>
            <ac:picMk id="6" creationId="{BE8CEE9F-AC08-EEA5-3015-B6C25F44ADD7}"/>
          </ac:picMkLst>
        </pc:picChg>
        <pc:picChg chg="mod">
          <ac:chgData name="Seth Petry-Johnson" userId="9311b3db184b81f9" providerId="LiveId" clId="{50A889BA-A033-4043-9032-5D204730E3B7}" dt="2022-12-16T01:52:08.357" v="4548" actId="1038"/>
          <ac:picMkLst>
            <pc:docMk/>
            <pc:sldMk cId="4002372066" sldId="306"/>
            <ac:picMk id="7" creationId="{0A711136-15EA-CC8F-18D2-A813E63A77EE}"/>
          </ac:picMkLst>
        </pc:picChg>
        <pc:picChg chg="mod">
          <ac:chgData name="Seth Petry-Johnson" userId="9311b3db184b81f9" providerId="LiveId" clId="{50A889BA-A033-4043-9032-5D204730E3B7}" dt="2022-12-16T01:52:25.105" v="4627" actId="1037"/>
          <ac:picMkLst>
            <pc:docMk/>
            <pc:sldMk cId="4002372066" sldId="306"/>
            <ac:picMk id="8" creationId="{8CAC90EE-DBA8-327B-64A9-7E6A2914D6A6}"/>
          </ac:picMkLst>
        </pc:picChg>
        <pc:picChg chg="mod">
          <ac:chgData name="Seth Petry-Johnson" userId="9311b3db184b81f9" providerId="LiveId" clId="{50A889BA-A033-4043-9032-5D204730E3B7}" dt="2022-12-16T01:52:25.105" v="4627" actId="1037"/>
          <ac:picMkLst>
            <pc:docMk/>
            <pc:sldMk cId="4002372066" sldId="306"/>
            <ac:picMk id="11" creationId="{6831C053-B9C7-C999-0EF6-12D43F8DB204}"/>
          </ac:picMkLst>
        </pc:picChg>
        <pc:picChg chg="mod">
          <ac:chgData name="Seth Petry-Johnson" userId="9311b3db184b81f9" providerId="LiveId" clId="{50A889BA-A033-4043-9032-5D204730E3B7}" dt="2022-12-16T01:52:25.105" v="4627" actId="1037"/>
          <ac:picMkLst>
            <pc:docMk/>
            <pc:sldMk cId="4002372066" sldId="306"/>
            <ac:picMk id="13" creationId="{BA2B536C-43CC-B20C-B68B-CB0269008BF8}"/>
          </ac:picMkLst>
        </pc:picChg>
        <pc:picChg chg="add mod ord">
          <ac:chgData name="Seth Petry-Johnson" userId="9311b3db184b81f9" providerId="LiveId" clId="{50A889BA-A033-4043-9032-5D204730E3B7}" dt="2022-12-16T01:53:42.145" v="4795" actId="13244"/>
          <ac:picMkLst>
            <pc:docMk/>
            <pc:sldMk cId="4002372066" sldId="306"/>
            <ac:picMk id="15" creationId="{F746B25F-030E-0487-C9E1-08F888568A8D}"/>
          </ac:picMkLst>
        </pc:picChg>
        <pc:picChg chg="add del mod">
          <ac:chgData name="Seth Petry-Johnson" userId="9311b3db184b81f9" providerId="LiveId" clId="{50A889BA-A033-4043-9032-5D204730E3B7}" dt="2022-12-16T14:40:21.683" v="5757" actId="478"/>
          <ac:picMkLst>
            <pc:docMk/>
            <pc:sldMk cId="4002372066" sldId="306"/>
            <ac:picMk id="25" creationId="{E03BA713-343E-B829-0549-7AFB5507361E}"/>
          </ac:picMkLst>
        </pc:picChg>
        <pc:picChg chg="add del mod">
          <ac:chgData name="Seth Petry-Johnson" userId="9311b3db184b81f9" providerId="LiveId" clId="{50A889BA-A033-4043-9032-5D204730E3B7}" dt="2022-12-16T14:40:21.683" v="5757" actId="478"/>
          <ac:picMkLst>
            <pc:docMk/>
            <pc:sldMk cId="4002372066" sldId="306"/>
            <ac:picMk id="26" creationId="{3356BCF5-E9F0-8316-2930-15C0CE434C99}"/>
          </ac:picMkLst>
        </pc:picChg>
        <pc:picChg chg="add mod">
          <ac:chgData name="Seth Petry-Johnson" userId="9311b3db184b81f9" providerId="LiveId" clId="{50A889BA-A033-4043-9032-5D204730E3B7}" dt="2022-12-16T14:41:14.347" v="5841"/>
          <ac:picMkLst>
            <pc:docMk/>
            <pc:sldMk cId="4002372066" sldId="306"/>
            <ac:picMk id="27" creationId="{C199015B-1D47-EA69-ECA9-5173CE74A14E}"/>
          </ac:picMkLst>
        </pc:picChg>
        <pc:picChg chg="add mod">
          <ac:chgData name="Seth Petry-Johnson" userId="9311b3db184b81f9" providerId="LiveId" clId="{50A889BA-A033-4043-9032-5D204730E3B7}" dt="2022-12-17T15:19:59.795" v="7064"/>
          <ac:picMkLst>
            <pc:docMk/>
            <pc:sldMk cId="4002372066" sldId="306"/>
            <ac:picMk id="28" creationId="{E259EF78-5555-1908-5CAE-DC673638D24F}"/>
          </ac:picMkLst>
        </pc:picChg>
        <pc:picChg chg="add mod">
          <ac:chgData name="Seth Petry-Johnson" userId="9311b3db184b81f9" providerId="LiveId" clId="{50A889BA-A033-4043-9032-5D204730E3B7}" dt="2022-12-16T14:41:06.179" v="5837"/>
          <ac:picMkLst>
            <pc:docMk/>
            <pc:sldMk cId="4002372066" sldId="306"/>
            <ac:picMk id="29" creationId="{E515D167-E322-26AA-F7B3-9B8F4D310D3D}"/>
          </ac:picMkLst>
        </pc:picChg>
      </pc:sldChg>
      <pc:sldChg chg="addSp delSp modSp add mod modTransition modAnim">
        <pc:chgData name="Seth Petry-Johnson" userId="9311b3db184b81f9" providerId="LiveId" clId="{50A889BA-A033-4043-9032-5D204730E3B7}" dt="2022-12-17T15:19:30.428" v="7060" actId="14826"/>
        <pc:sldMkLst>
          <pc:docMk/>
          <pc:sldMk cId="2829971436" sldId="307"/>
        </pc:sldMkLst>
        <pc:spChg chg="del">
          <ac:chgData name="Seth Petry-Johnson" userId="9311b3db184b81f9" providerId="LiveId" clId="{50A889BA-A033-4043-9032-5D204730E3B7}" dt="2022-12-16T01:54:45.266" v="4917" actId="478"/>
          <ac:spMkLst>
            <pc:docMk/>
            <pc:sldMk cId="2829971436" sldId="307"/>
            <ac:spMk id="4" creationId="{36BA2ADE-1054-D82C-3547-60CD95FD01D1}"/>
          </ac:spMkLst>
        </pc:spChg>
        <pc:spChg chg="add mod ord">
          <ac:chgData name="Seth Petry-Johnson" userId="9311b3db184b81f9" providerId="LiveId" clId="{50A889BA-A033-4043-9032-5D204730E3B7}" dt="2022-12-17T14:37:07.331" v="6195" actId="1038"/>
          <ac:spMkLst>
            <pc:docMk/>
            <pc:sldMk cId="2829971436" sldId="307"/>
            <ac:spMk id="4" creationId="{D9F03FE0-67FD-A671-C09A-C93DA65A427E}"/>
          </ac:spMkLst>
        </pc:spChg>
        <pc:spChg chg="add mod ord">
          <ac:chgData name="Seth Petry-Johnson" userId="9311b3db184b81f9" providerId="LiveId" clId="{50A889BA-A033-4043-9032-5D204730E3B7}" dt="2022-12-16T14:48:22.601" v="5849" actId="6549"/>
          <ac:spMkLst>
            <pc:docMk/>
            <pc:sldMk cId="2829971436" sldId="307"/>
            <ac:spMk id="6" creationId="{001A021A-7D1E-4AC3-B2F4-3E437E635BC7}"/>
          </ac:spMkLst>
        </pc:spChg>
        <pc:spChg chg="mod">
          <ac:chgData name="Seth Petry-Johnson" userId="9311b3db184b81f9" providerId="LiveId" clId="{50A889BA-A033-4043-9032-5D204730E3B7}" dt="2022-12-17T14:47:16.901" v="6329"/>
          <ac:spMkLst>
            <pc:docMk/>
            <pc:sldMk cId="2829971436" sldId="307"/>
            <ac:spMk id="8" creationId="{76BB0D3C-2171-8E42-DD2A-189E240B9B94}"/>
          </ac:spMkLst>
        </pc:spChg>
        <pc:spChg chg="mod">
          <ac:chgData name="Seth Petry-Johnson" userId="9311b3db184b81f9" providerId="LiveId" clId="{50A889BA-A033-4043-9032-5D204730E3B7}" dt="2022-12-16T01:57:11.363" v="5055" actId="6549"/>
          <ac:spMkLst>
            <pc:docMk/>
            <pc:sldMk cId="2829971436" sldId="307"/>
            <ac:spMk id="9" creationId="{8750CEE0-1B81-D653-C27C-888E6304A43E}"/>
          </ac:spMkLst>
        </pc:spChg>
        <pc:spChg chg="del">
          <ac:chgData name="Seth Petry-Johnson" userId="9311b3db184b81f9" providerId="LiveId" clId="{50A889BA-A033-4043-9032-5D204730E3B7}" dt="2022-12-16T01:54:46.980" v="4918" actId="478"/>
          <ac:spMkLst>
            <pc:docMk/>
            <pc:sldMk cId="2829971436" sldId="307"/>
            <ac:spMk id="10" creationId="{BF055BD3-AC14-E634-74FE-68FF96305979}"/>
          </ac:spMkLst>
        </pc:spChg>
        <pc:spChg chg="mod">
          <ac:chgData name="Seth Petry-Johnson" userId="9311b3db184b81f9" providerId="LiveId" clId="{50A889BA-A033-4043-9032-5D204730E3B7}" dt="2022-12-17T14:47:16.901" v="6329"/>
          <ac:spMkLst>
            <pc:docMk/>
            <pc:sldMk cId="2829971436" sldId="307"/>
            <ac:spMk id="11" creationId="{1FB3D987-7CE7-1103-7791-1C73BE575CEC}"/>
          </ac:spMkLst>
        </pc:spChg>
        <pc:spChg chg="mod">
          <ac:chgData name="Seth Petry-Johnson" userId="9311b3db184b81f9" providerId="LiveId" clId="{50A889BA-A033-4043-9032-5D204730E3B7}" dt="2022-12-17T14:47:16.901" v="6329"/>
          <ac:spMkLst>
            <pc:docMk/>
            <pc:sldMk cId="2829971436" sldId="307"/>
            <ac:spMk id="12" creationId="{88826642-5580-AF08-AA70-4B6FE8D9FD54}"/>
          </ac:spMkLst>
        </pc:spChg>
        <pc:spChg chg="del">
          <ac:chgData name="Seth Petry-Johnson" userId="9311b3db184b81f9" providerId="LiveId" clId="{50A889BA-A033-4043-9032-5D204730E3B7}" dt="2022-12-16T01:54:45.266" v="4917" actId="478"/>
          <ac:spMkLst>
            <pc:docMk/>
            <pc:sldMk cId="2829971436" sldId="307"/>
            <ac:spMk id="12" creationId="{E70FD5C5-0E24-9B3E-D91D-0246E2C93D73}"/>
          </ac:spMkLst>
        </pc:spChg>
        <pc:spChg chg="mod">
          <ac:chgData name="Seth Petry-Johnson" userId="9311b3db184b81f9" providerId="LiveId" clId="{50A889BA-A033-4043-9032-5D204730E3B7}" dt="2022-12-17T14:47:16.901" v="6329"/>
          <ac:spMkLst>
            <pc:docMk/>
            <pc:sldMk cId="2829971436" sldId="307"/>
            <ac:spMk id="13" creationId="{8D5A4EC3-E1A0-F1C9-4305-8666ED9B254F}"/>
          </ac:spMkLst>
        </pc:spChg>
        <pc:spChg chg="del">
          <ac:chgData name="Seth Petry-Johnson" userId="9311b3db184b81f9" providerId="LiveId" clId="{50A889BA-A033-4043-9032-5D204730E3B7}" dt="2022-12-16T01:54:51.240" v="4921" actId="478"/>
          <ac:spMkLst>
            <pc:docMk/>
            <pc:sldMk cId="2829971436" sldId="307"/>
            <ac:spMk id="14" creationId="{3F92DA15-9940-792A-C605-9E383608453B}"/>
          </ac:spMkLst>
        </pc:spChg>
        <pc:spChg chg="del">
          <ac:chgData name="Seth Petry-Johnson" userId="9311b3db184b81f9" providerId="LiveId" clId="{50A889BA-A033-4043-9032-5D204730E3B7}" dt="2022-12-16T01:54:45.266" v="4917" actId="478"/>
          <ac:spMkLst>
            <pc:docMk/>
            <pc:sldMk cId="2829971436" sldId="307"/>
            <ac:spMk id="17" creationId="{2ADA3B25-6CB7-397C-4739-56F0EB629BF3}"/>
          </ac:spMkLst>
        </pc:spChg>
        <pc:spChg chg="add mod ord">
          <ac:chgData name="Seth Petry-Johnson" userId="9311b3db184b81f9" providerId="LiveId" clId="{50A889BA-A033-4043-9032-5D204730E3B7}" dt="2022-12-17T14:59:40.032" v="7044" actId="6549"/>
          <ac:spMkLst>
            <pc:docMk/>
            <pc:sldMk cId="2829971436" sldId="307"/>
            <ac:spMk id="18" creationId="{A2889347-D726-5E23-9394-2D9173B72C96}"/>
          </ac:spMkLst>
        </pc:spChg>
        <pc:spChg chg="add mod ord">
          <ac:chgData name="Seth Petry-Johnson" userId="9311b3db184b81f9" providerId="LiveId" clId="{50A889BA-A033-4043-9032-5D204730E3B7}" dt="2022-12-16T14:28:14.476" v="5573" actId="113"/>
          <ac:spMkLst>
            <pc:docMk/>
            <pc:sldMk cId="2829971436" sldId="307"/>
            <ac:spMk id="23" creationId="{47651BB0-5738-5BDE-80F5-665ABE7D7916}"/>
          </ac:spMkLst>
        </pc:spChg>
        <pc:spChg chg="mod">
          <ac:chgData name="Seth Petry-Johnson" userId="9311b3db184b81f9" providerId="LiveId" clId="{50A889BA-A033-4043-9032-5D204730E3B7}" dt="2022-12-17T14:48:49.300" v="6435"/>
          <ac:spMkLst>
            <pc:docMk/>
            <pc:sldMk cId="2829971436" sldId="307"/>
            <ac:spMk id="24" creationId="{9900EBD4-B728-AC4C-1135-E464A1270079}"/>
          </ac:spMkLst>
        </pc:spChg>
        <pc:spChg chg="mod">
          <ac:chgData name="Seth Petry-Johnson" userId="9311b3db184b81f9" providerId="LiveId" clId="{50A889BA-A033-4043-9032-5D204730E3B7}" dt="2022-12-17T14:48:49.300" v="6435"/>
          <ac:spMkLst>
            <pc:docMk/>
            <pc:sldMk cId="2829971436" sldId="307"/>
            <ac:spMk id="25" creationId="{31460396-C9FC-10E3-9437-5BBCCF0803AC}"/>
          </ac:spMkLst>
        </pc:spChg>
        <pc:spChg chg="mod">
          <ac:chgData name="Seth Petry-Johnson" userId="9311b3db184b81f9" providerId="LiveId" clId="{50A889BA-A033-4043-9032-5D204730E3B7}" dt="2022-12-17T14:48:49.300" v="6435"/>
          <ac:spMkLst>
            <pc:docMk/>
            <pc:sldMk cId="2829971436" sldId="307"/>
            <ac:spMk id="26" creationId="{6C108E06-DDAF-FD39-E118-DBAF83B18075}"/>
          </ac:spMkLst>
        </pc:spChg>
        <pc:spChg chg="mod">
          <ac:chgData name="Seth Petry-Johnson" userId="9311b3db184b81f9" providerId="LiveId" clId="{50A889BA-A033-4043-9032-5D204730E3B7}" dt="2022-12-17T14:48:49.300" v="6435"/>
          <ac:spMkLst>
            <pc:docMk/>
            <pc:sldMk cId="2829971436" sldId="307"/>
            <ac:spMk id="27" creationId="{5922D046-CF62-7745-90CD-2E78292BD94E}"/>
          </ac:spMkLst>
        </pc:spChg>
        <pc:spChg chg="mod">
          <ac:chgData name="Seth Petry-Johnson" userId="9311b3db184b81f9" providerId="LiveId" clId="{50A889BA-A033-4043-9032-5D204730E3B7}" dt="2022-12-17T14:49:59.853" v="6591"/>
          <ac:spMkLst>
            <pc:docMk/>
            <pc:sldMk cId="2829971436" sldId="307"/>
            <ac:spMk id="29" creationId="{B551508F-BFDF-A5FB-4684-B9862C1B754E}"/>
          </ac:spMkLst>
        </pc:spChg>
        <pc:spChg chg="mod">
          <ac:chgData name="Seth Petry-Johnson" userId="9311b3db184b81f9" providerId="LiveId" clId="{50A889BA-A033-4043-9032-5D204730E3B7}" dt="2022-12-17T14:49:59.853" v="6591"/>
          <ac:spMkLst>
            <pc:docMk/>
            <pc:sldMk cId="2829971436" sldId="307"/>
            <ac:spMk id="30" creationId="{E16E80A2-876C-FB08-B044-C0CEACD024BE}"/>
          </ac:spMkLst>
        </pc:spChg>
        <pc:spChg chg="mod">
          <ac:chgData name="Seth Petry-Johnson" userId="9311b3db184b81f9" providerId="LiveId" clId="{50A889BA-A033-4043-9032-5D204730E3B7}" dt="2022-12-17T14:49:59.853" v="6591"/>
          <ac:spMkLst>
            <pc:docMk/>
            <pc:sldMk cId="2829971436" sldId="307"/>
            <ac:spMk id="31" creationId="{2AD314B0-A202-2A68-2BE3-88CDD1C17BE1}"/>
          </ac:spMkLst>
        </pc:spChg>
        <pc:spChg chg="mod">
          <ac:chgData name="Seth Petry-Johnson" userId="9311b3db184b81f9" providerId="LiveId" clId="{50A889BA-A033-4043-9032-5D204730E3B7}" dt="2022-12-17T14:49:59.853" v="6591"/>
          <ac:spMkLst>
            <pc:docMk/>
            <pc:sldMk cId="2829971436" sldId="307"/>
            <ac:spMk id="32" creationId="{D27908A0-46A0-1F33-9421-415FAB03FA94}"/>
          </ac:spMkLst>
        </pc:spChg>
        <pc:spChg chg="mod">
          <ac:chgData name="Seth Petry-Johnson" userId="9311b3db184b81f9" providerId="LiveId" clId="{50A889BA-A033-4043-9032-5D204730E3B7}" dt="2022-12-17T14:53:15.795" v="6654"/>
          <ac:spMkLst>
            <pc:docMk/>
            <pc:sldMk cId="2829971436" sldId="307"/>
            <ac:spMk id="34" creationId="{D23503A7-2A3C-0EE4-38FD-16B0D310F69F}"/>
          </ac:spMkLst>
        </pc:spChg>
        <pc:spChg chg="mod">
          <ac:chgData name="Seth Petry-Johnson" userId="9311b3db184b81f9" providerId="LiveId" clId="{50A889BA-A033-4043-9032-5D204730E3B7}" dt="2022-12-17T14:53:15.795" v="6654"/>
          <ac:spMkLst>
            <pc:docMk/>
            <pc:sldMk cId="2829971436" sldId="307"/>
            <ac:spMk id="35" creationId="{1156173E-D5DD-02FA-C7F8-A3247FF86C3E}"/>
          </ac:spMkLst>
        </pc:spChg>
        <pc:spChg chg="mod">
          <ac:chgData name="Seth Petry-Johnson" userId="9311b3db184b81f9" providerId="LiveId" clId="{50A889BA-A033-4043-9032-5D204730E3B7}" dt="2022-12-17T14:53:15.795" v="6654"/>
          <ac:spMkLst>
            <pc:docMk/>
            <pc:sldMk cId="2829971436" sldId="307"/>
            <ac:spMk id="36" creationId="{5B13C315-D98E-B0EB-3B9D-C9382E01CEAD}"/>
          </ac:spMkLst>
        </pc:spChg>
        <pc:spChg chg="mod">
          <ac:chgData name="Seth Petry-Johnson" userId="9311b3db184b81f9" providerId="LiveId" clId="{50A889BA-A033-4043-9032-5D204730E3B7}" dt="2022-12-17T14:53:15.795" v="6654"/>
          <ac:spMkLst>
            <pc:docMk/>
            <pc:sldMk cId="2829971436" sldId="307"/>
            <ac:spMk id="37" creationId="{2C998606-7F8B-73A3-D140-1AA07971FCAF}"/>
          </ac:spMkLst>
        </pc:spChg>
        <pc:grpChg chg="add del mod ord">
          <ac:chgData name="Seth Petry-Johnson" userId="9311b3db184b81f9" providerId="LiveId" clId="{50A889BA-A033-4043-9032-5D204730E3B7}" dt="2022-12-17T14:48:48.913" v="6434" actId="478"/>
          <ac:grpSpMkLst>
            <pc:docMk/>
            <pc:sldMk cId="2829971436" sldId="307"/>
            <ac:grpSpMk id="7" creationId="{1D8D4D0E-63C6-17E1-3940-0BD0A3134728}"/>
          </ac:grpSpMkLst>
        </pc:grpChg>
        <pc:grpChg chg="add mod ord">
          <ac:chgData name="Seth Petry-Johnson" userId="9311b3db184b81f9" providerId="LiveId" clId="{50A889BA-A033-4043-9032-5D204730E3B7}" dt="2022-12-17T14:48:56.967" v="6478" actId="13244"/>
          <ac:grpSpMkLst>
            <pc:docMk/>
            <pc:sldMk cId="2829971436" sldId="307"/>
            <ac:grpSpMk id="14" creationId="{0DBFFC55-85AE-8E68-7A89-A00092734136}"/>
          </ac:grpSpMkLst>
        </pc:grpChg>
        <pc:grpChg chg="add del mod">
          <ac:chgData name="Seth Petry-Johnson" userId="9311b3db184b81f9" providerId="LiveId" clId="{50A889BA-A033-4043-9032-5D204730E3B7}" dt="2022-12-17T14:50:00.880" v="6592"/>
          <ac:grpSpMkLst>
            <pc:docMk/>
            <pc:sldMk cId="2829971436" sldId="307"/>
            <ac:grpSpMk id="28" creationId="{A0FA42D2-11E3-F23D-05EE-BDD76B6F8979}"/>
          </ac:grpSpMkLst>
        </pc:grpChg>
        <pc:grpChg chg="add mod">
          <ac:chgData name="Seth Petry-Johnson" userId="9311b3db184b81f9" providerId="LiveId" clId="{50A889BA-A033-4043-9032-5D204730E3B7}" dt="2022-12-17T14:53:22.521" v="6701" actId="1036"/>
          <ac:grpSpMkLst>
            <pc:docMk/>
            <pc:sldMk cId="2829971436" sldId="307"/>
            <ac:grpSpMk id="33" creationId="{2F709C58-5068-867E-019B-6E58DE840F69}"/>
          </ac:grpSpMkLst>
        </pc:grpChg>
        <pc:picChg chg="add mod">
          <ac:chgData name="Seth Petry-Johnson" userId="9311b3db184b81f9" providerId="LiveId" clId="{50A889BA-A033-4043-9032-5D204730E3B7}" dt="2022-12-16T14:38:36.150" v="5754" actId="14826"/>
          <ac:picMkLst>
            <pc:docMk/>
            <pc:sldMk cId="2829971436" sldId="307"/>
            <ac:picMk id="2" creationId="{48EC1185-0C5E-5C27-2EB2-339C05F7355A}"/>
          </ac:picMkLst>
        </pc:picChg>
        <pc:picChg chg="del">
          <ac:chgData name="Seth Petry-Johnson" userId="9311b3db184b81f9" providerId="LiveId" clId="{50A889BA-A033-4043-9032-5D204730E3B7}" dt="2022-12-16T01:54:49.713" v="4920" actId="478"/>
          <ac:picMkLst>
            <pc:docMk/>
            <pc:sldMk cId="2829971436" sldId="307"/>
            <ac:picMk id="2" creationId="{C746264B-76F6-BBAA-C5C1-202E543BFEEA}"/>
          </ac:picMkLst>
        </pc:picChg>
        <pc:picChg chg="add mod">
          <ac:chgData name="Seth Petry-Johnson" userId="9311b3db184b81f9" providerId="LiveId" clId="{50A889BA-A033-4043-9032-5D204730E3B7}" dt="2022-12-17T15:19:30.428" v="7060" actId="14826"/>
          <ac:picMkLst>
            <pc:docMk/>
            <pc:sldMk cId="2829971436" sldId="307"/>
            <ac:picMk id="3" creationId="{55E13C01-E36A-0F1E-D98B-1CC8C05DDF4E}"/>
          </ac:picMkLst>
        </pc:picChg>
        <pc:picChg chg="del">
          <ac:chgData name="Seth Petry-Johnson" userId="9311b3db184b81f9" providerId="LiveId" clId="{50A889BA-A033-4043-9032-5D204730E3B7}" dt="2022-12-16T01:54:45.266" v="4917" actId="478"/>
          <ac:picMkLst>
            <pc:docMk/>
            <pc:sldMk cId="2829971436" sldId="307"/>
            <ac:picMk id="3" creationId="{5C73B189-B83A-D717-4FC7-0C1704C28996}"/>
          </ac:picMkLst>
        </pc:picChg>
        <pc:picChg chg="del">
          <ac:chgData name="Seth Petry-Johnson" userId="9311b3db184b81f9" providerId="LiveId" clId="{50A889BA-A033-4043-9032-5D204730E3B7}" dt="2022-12-16T01:54:45.266" v="4917" actId="478"/>
          <ac:picMkLst>
            <pc:docMk/>
            <pc:sldMk cId="2829971436" sldId="307"/>
            <ac:picMk id="5" creationId="{A0E3589E-40CF-883B-D8F8-F84482DF1E25}"/>
          </ac:picMkLst>
        </pc:picChg>
        <pc:picChg chg="del">
          <ac:chgData name="Seth Petry-Johnson" userId="9311b3db184b81f9" providerId="LiveId" clId="{50A889BA-A033-4043-9032-5D204730E3B7}" dt="2022-12-16T01:54:49.241" v="4919" actId="478"/>
          <ac:picMkLst>
            <pc:docMk/>
            <pc:sldMk cId="2829971436" sldId="307"/>
            <ac:picMk id="7" creationId="{0A711136-15EA-CC8F-18D2-A813E63A77EE}"/>
          </ac:picMkLst>
        </pc:picChg>
        <pc:picChg chg="del">
          <ac:chgData name="Seth Petry-Johnson" userId="9311b3db184b81f9" providerId="LiveId" clId="{50A889BA-A033-4043-9032-5D204730E3B7}" dt="2022-12-16T01:54:45.266" v="4917" actId="478"/>
          <ac:picMkLst>
            <pc:docMk/>
            <pc:sldMk cId="2829971436" sldId="307"/>
            <ac:picMk id="8" creationId="{8CAC90EE-DBA8-327B-64A9-7E6A2914D6A6}"/>
          </ac:picMkLst>
        </pc:picChg>
        <pc:picChg chg="del">
          <ac:chgData name="Seth Petry-Johnson" userId="9311b3db184b81f9" providerId="LiveId" clId="{50A889BA-A033-4043-9032-5D204730E3B7}" dt="2022-12-16T01:54:45.266" v="4917" actId="478"/>
          <ac:picMkLst>
            <pc:docMk/>
            <pc:sldMk cId="2829971436" sldId="307"/>
            <ac:picMk id="11" creationId="{6831C053-B9C7-C999-0EF6-12D43F8DB204}"/>
          </ac:picMkLst>
        </pc:picChg>
        <pc:picChg chg="del">
          <ac:chgData name="Seth Petry-Johnson" userId="9311b3db184b81f9" providerId="LiveId" clId="{50A889BA-A033-4043-9032-5D204730E3B7}" dt="2022-12-16T01:54:45.266" v="4917" actId="478"/>
          <ac:picMkLst>
            <pc:docMk/>
            <pc:sldMk cId="2829971436" sldId="307"/>
            <ac:picMk id="13" creationId="{BA2B536C-43CC-B20C-B68B-CB0269008BF8}"/>
          </ac:picMkLst>
        </pc:picChg>
        <pc:picChg chg="mod">
          <ac:chgData name="Seth Petry-Johnson" userId="9311b3db184b81f9" providerId="LiveId" clId="{50A889BA-A033-4043-9032-5D204730E3B7}" dt="2022-12-16T14:58:56.536" v="5873" actId="14100"/>
          <ac:picMkLst>
            <pc:docMk/>
            <pc:sldMk cId="2829971436" sldId="307"/>
            <ac:picMk id="15" creationId="{F746B25F-030E-0487-C9E1-08F888568A8D}"/>
          </ac:picMkLst>
        </pc:picChg>
        <pc:picChg chg="add mod">
          <ac:chgData name="Seth Petry-Johnson" userId="9311b3db184b81f9" providerId="LiveId" clId="{50A889BA-A033-4043-9032-5D204730E3B7}" dt="2022-12-16T14:40:11.185" v="5756" actId="14826"/>
          <ac:picMkLst>
            <pc:docMk/>
            <pc:sldMk cId="2829971436" sldId="307"/>
            <ac:picMk id="2050" creationId="{BAF505D2-4F8D-F2ED-AA36-4097311A1E35}"/>
          </ac:picMkLst>
        </pc:picChg>
        <pc:cxnChg chg="add mod ord">
          <ac:chgData name="Seth Petry-Johnson" userId="9311b3db184b81f9" providerId="LiveId" clId="{50A889BA-A033-4043-9032-5D204730E3B7}" dt="2022-12-16T14:48:52.998" v="5868" actId="14100"/>
          <ac:cxnSpMkLst>
            <pc:docMk/>
            <pc:sldMk cId="2829971436" sldId="307"/>
            <ac:cxnSpMk id="5" creationId="{2CDE2082-2264-A97F-DFC5-0F86BD51D5A9}"/>
          </ac:cxnSpMkLst>
        </pc:cxnChg>
        <pc:cxnChg chg="add mod">
          <ac:chgData name="Seth Petry-Johnson" userId="9311b3db184b81f9" providerId="LiveId" clId="{50A889BA-A033-4043-9032-5D204730E3B7}" dt="2022-12-16T14:48:44.814" v="5867" actId="14100"/>
          <ac:cxnSpMkLst>
            <pc:docMk/>
            <pc:sldMk cId="2829971436" sldId="307"/>
            <ac:cxnSpMk id="10" creationId="{23EFDDAA-157C-E317-E441-66D8D75222E1}"/>
          </ac:cxnSpMkLst>
        </pc:cxnChg>
        <pc:cxnChg chg="add mod">
          <ac:chgData name="Seth Petry-Johnson" userId="9311b3db184b81f9" providerId="LiveId" clId="{50A889BA-A033-4043-9032-5D204730E3B7}" dt="2022-12-17T14:37:07.331" v="6195" actId="1038"/>
          <ac:cxnSpMkLst>
            <pc:docMk/>
            <pc:sldMk cId="2829971436" sldId="307"/>
            <ac:cxnSpMk id="17" creationId="{69CF9394-7A47-50C3-4BB2-ED449A440E71}"/>
          </ac:cxnSpMkLst>
        </pc:cxnChg>
      </pc:sldChg>
      <pc:sldChg chg="addSp delSp modSp add mod ord modTransition modAnim">
        <pc:chgData name="Seth Petry-Johnson" userId="9311b3db184b81f9" providerId="LiveId" clId="{50A889BA-A033-4043-9032-5D204730E3B7}" dt="2022-12-18T18:27:38.059" v="17101"/>
        <pc:sldMkLst>
          <pc:docMk/>
          <pc:sldMk cId="1262784967" sldId="308"/>
        </pc:sldMkLst>
        <pc:spChg chg="add mod ord">
          <ac:chgData name="Seth Petry-Johnson" userId="9311b3db184b81f9" providerId="LiveId" clId="{50A889BA-A033-4043-9032-5D204730E3B7}" dt="2022-12-16T15:01:46.082" v="6003" actId="1038"/>
          <ac:spMkLst>
            <pc:docMk/>
            <pc:sldMk cId="1262784967" sldId="308"/>
            <ac:spMk id="2" creationId="{9E8F6549-04C3-A34B-AFF1-D2BADE6FA991}"/>
          </ac:spMkLst>
        </pc:spChg>
        <pc:spChg chg="add mod ord">
          <ac:chgData name="Seth Petry-Johnson" userId="9311b3db184b81f9" providerId="LiveId" clId="{50A889BA-A033-4043-9032-5D204730E3B7}" dt="2022-12-17T16:08:48.215" v="7890" actId="20577"/>
          <ac:spMkLst>
            <pc:docMk/>
            <pc:sldMk cId="1262784967" sldId="308"/>
            <ac:spMk id="4" creationId="{F657E666-0EE6-56E3-46A7-2DAB8C631D9A}"/>
          </ac:spMkLst>
        </pc:spChg>
        <pc:spChg chg="add mod ord">
          <ac:chgData name="Seth Petry-Johnson" userId="9311b3db184b81f9" providerId="LiveId" clId="{50A889BA-A033-4043-9032-5D204730E3B7}" dt="2022-12-16T15:01:46.082" v="6003" actId="1038"/>
          <ac:spMkLst>
            <pc:docMk/>
            <pc:sldMk cId="1262784967" sldId="308"/>
            <ac:spMk id="5" creationId="{97256B16-5362-84FE-33CB-E9B3341FFC3E}"/>
          </ac:spMkLst>
        </pc:spChg>
        <pc:spChg chg="add mod">
          <ac:chgData name="Seth Petry-Johnson" userId="9311b3db184b81f9" providerId="LiveId" clId="{50A889BA-A033-4043-9032-5D204730E3B7}" dt="2022-12-18T18:24:02.886" v="17026" actId="113"/>
          <ac:spMkLst>
            <pc:docMk/>
            <pc:sldMk cId="1262784967" sldId="308"/>
            <ac:spMk id="9" creationId="{21EBD776-F9BD-7C5D-8D93-8CE390F564B4}"/>
          </ac:spMkLst>
        </pc:spChg>
        <pc:spChg chg="add mod">
          <ac:chgData name="Seth Petry-Johnson" userId="9311b3db184b81f9" providerId="LiveId" clId="{50A889BA-A033-4043-9032-5D204730E3B7}" dt="2022-12-18T18:23:51.397" v="17023" actId="1076"/>
          <ac:spMkLst>
            <pc:docMk/>
            <pc:sldMk cId="1262784967" sldId="308"/>
            <ac:spMk id="10" creationId="{B66E8633-42C2-B3DC-A89E-82FF4E19416E}"/>
          </ac:spMkLst>
        </pc:spChg>
        <pc:graphicFrameChg chg="add mod">
          <ac:chgData name="Seth Petry-Johnson" userId="9311b3db184b81f9" providerId="LiveId" clId="{50A889BA-A033-4043-9032-5D204730E3B7}" dt="2022-12-18T18:23:33.056" v="17021" actId="1076"/>
          <ac:graphicFrameMkLst>
            <pc:docMk/>
            <pc:sldMk cId="1262784967" sldId="308"/>
            <ac:graphicFrameMk id="6" creationId="{7F2F53F7-2E70-B26C-7895-3B0DA5153C72}"/>
          </ac:graphicFrameMkLst>
        </pc:graphicFrameChg>
        <pc:picChg chg="del">
          <ac:chgData name="Seth Petry-Johnson" userId="9311b3db184b81f9" providerId="LiveId" clId="{50A889BA-A033-4043-9032-5D204730E3B7}" dt="2022-12-18T18:22:55.717" v="17017" actId="478"/>
          <ac:picMkLst>
            <pc:docMk/>
            <pc:sldMk cId="1262784967" sldId="308"/>
            <ac:picMk id="3" creationId="{38172FAD-0D69-3160-7A68-CEFCFF622474}"/>
          </ac:picMkLst>
        </pc:picChg>
      </pc:sldChg>
      <pc:sldChg chg="addSp delSp modSp del">
        <pc:chgData name="Seth Petry-Johnson" userId="9311b3db184b81f9" providerId="LiveId" clId="{50A889BA-A033-4043-9032-5D204730E3B7}" dt="2022-12-16T14:41:41.445" v="5843" actId="47"/>
        <pc:sldMkLst>
          <pc:docMk/>
          <pc:sldMk cId="1986209619" sldId="308"/>
        </pc:sldMkLst>
        <pc:picChg chg="add mod">
          <ac:chgData name="Seth Petry-Johnson" userId="9311b3db184b81f9" providerId="LiveId" clId="{50A889BA-A033-4043-9032-5D204730E3B7}" dt="2022-12-16T14:09:13.421" v="5314" actId="1076"/>
          <ac:picMkLst>
            <pc:docMk/>
            <pc:sldMk cId="1986209619" sldId="308"/>
            <ac:picMk id="2" creationId="{C7DB8D6D-47CD-D934-BB37-45041F60C284}"/>
          </ac:picMkLst>
        </pc:picChg>
        <pc:picChg chg="del">
          <ac:chgData name="Seth Petry-Johnson" userId="9311b3db184b81f9" providerId="LiveId" clId="{50A889BA-A033-4043-9032-5D204730E3B7}" dt="2022-12-16T14:04:08.239" v="5309" actId="478"/>
          <ac:picMkLst>
            <pc:docMk/>
            <pc:sldMk cId="1986209619" sldId="308"/>
            <ac:picMk id="1026" creationId="{5F30E973-C80B-9CD4-0734-3B2ED1818DFB}"/>
          </ac:picMkLst>
        </pc:picChg>
      </pc:sldChg>
      <pc:sldChg chg="add del">
        <pc:chgData name="Seth Petry-Johnson" userId="9311b3db184b81f9" providerId="LiveId" clId="{50A889BA-A033-4043-9032-5D204730E3B7}" dt="2022-12-17T14:37:24.430" v="6196" actId="47"/>
        <pc:sldMkLst>
          <pc:docMk/>
          <pc:sldMk cId="80228703" sldId="309"/>
        </pc:sldMkLst>
      </pc:sldChg>
      <pc:sldChg chg="del">
        <pc:chgData name="Seth Petry-Johnson" userId="9311b3db184b81f9" providerId="LiveId" clId="{50A889BA-A033-4043-9032-5D204730E3B7}" dt="2022-12-16T14:41:45.393" v="5845" actId="47"/>
        <pc:sldMkLst>
          <pc:docMk/>
          <pc:sldMk cId="501089099" sldId="309"/>
        </pc:sldMkLst>
      </pc:sldChg>
      <pc:sldChg chg="addSp delSp modSp add del mod modTransition delAnim">
        <pc:chgData name="Seth Petry-Johnson" userId="9311b3db184b81f9" providerId="LiveId" clId="{50A889BA-A033-4043-9032-5D204730E3B7}" dt="2022-12-17T14:54:27.897" v="6846" actId="47"/>
        <pc:sldMkLst>
          <pc:docMk/>
          <pc:sldMk cId="2043377988" sldId="309"/>
        </pc:sldMkLst>
        <pc:spChg chg="del">
          <ac:chgData name="Seth Petry-Johnson" userId="9311b3db184b81f9" providerId="LiveId" clId="{50A889BA-A033-4043-9032-5D204730E3B7}" dt="2022-12-17T14:38:44.089" v="6203" actId="478"/>
          <ac:spMkLst>
            <pc:docMk/>
            <pc:sldMk cId="2043377988" sldId="309"/>
            <ac:spMk id="4" creationId="{D9F03FE0-67FD-A671-C09A-C93DA65A427E}"/>
          </ac:spMkLst>
        </pc:spChg>
        <pc:spChg chg="add mod">
          <ac:chgData name="Seth Petry-Johnson" userId="9311b3db184b81f9" providerId="LiveId" clId="{50A889BA-A033-4043-9032-5D204730E3B7}" dt="2022-12-17T14:48:36.643" v="6418" actId="14100"/>
          <ac:spMkLst>
            <pc:docMk/>
            <pc:sldMk cId="2043377988" sldId="309"/>
            <ac:spMk id="7" creationId="{7378D5FD-C0CD-94CE-616C-A51BA0B01922}"/>
          </ac:spMkLst>
        </pc:spChg>
        <pc:spChg chg="add mod">
          <ac:chgData name="Seth Petry-Johnson" userId="9311b3db184b81f9" providerId="LiveId" clId="{50A889BA-A033-4043-9032-5D204730E3B7}" dt="2022-12-17T14:47:53.140" v="6372" actId="14100"/>
          <ac:spMkLst>
            <pc:docMk/>
            <pc:sldMk cId="2043377988" sldId="309"/>
            <ac:spMk id="8" creationId="{36062881-95DD-B56F-3776-256F1FD898A6}"/>
          </ac:spMkLst>
        </pc:spChg>
        <pc:spChg chg="add mod">
          <ac:chgData name="Seth Petry-Johnson" userId="9311b3db184b81f9" providerId="LiveId" clId="{50A889BA-A033-4043-9032-5D204730E3B7}" dt="2022-12-17T14:48:14.888" v="6415" actId="2711"/>
          <ac:spMkLst>
            <pc:docMk/>
            <pc:sldMk cId="2043377988" sldId="309"/>
            <ac:spMk id="11" creationId="{0EF962CA-7474-7448-2B6C-4AC6F0388983}"/>
          </ac:spMkLst>
        </pc:spChg>
        <pc:spChg chg="add mod">
          <ac:chgData name="Seth Petry-Johnson" userId="9311b3db184b81f9" providerId="LiveId" clId="{50A889BA-A033-4043-9032-5D204730E3B7}" dt="2022-12-17T14:48:25.666" v="6416" actId="2711"/>
          <ac:spMkLst>
            <pc:docMk/>
            <pc:sldMk cId="2043377988" sldId="309"/>
            <ac:spMk id="12" creationId="{DF00BD45-4F47-C2E7-255F-4C4A04D6DA09}"/>
          </ac:spMkLst>
        </pc:spChg>
        <pc:spChg chg="mod">
          <ac:chgData name="Seth Petry-Johnson" userId="9311b3db184b81f9" providerId="LiveId" clId="{50A889BA-A033-4043-9032-5D204730E3B7}" dt="2022-12-17T14:38:39.234" v="6201" actId="207"/>
          <ac:spMkLst>
            <pc:docMk/>
            <pc:sldMk cId="2043377988" sldId="309"/>
            <ac:spMk id="18" creationId="{A2889347-D726-5E23-9394-2D9173B72C96}"/>
          </ac:spMkLst>
        </pc:spChg>
        <pc:spChg chg="mod">
          <ac:chgData name="Seth Petry-Johnson" userId="9311b3db184b81f9" providerId="LiveId" clId="{50A889BA-A033-4043-9032-5D204730E3B7}" dt="2022-12-17T14:43:10.563" v="6234" actId="1076"/>
          <ac:spMkLst>
            <pc:docMk/>
            <pc:sldMk cId="2043377988" sldId="309"/>
            <ac:spMk id="23" creationId="{47651BB0-5738-5BDE-80F5-665ABE7D7916}"/>
          </ac:spMkLst>
        </pc:spChg>
        <pc:grpChg chg="add mod ord">
          <ac:chgData name="Seth Petry-Johnson" userId="9311b3db184b81f9" providerId="LiveId" clId="{50A889BA-A033-4043-9032-5D204730E3B7}" dt="2022-12-17T14:48:43.488" v="6433" actId="1037"/>
          <ac:grpSpMkLst>
            <pc:docMk/>
            <pc:sldMk cId="2043377988" sldId="309"/>
            <ac:grpSpMk id="13" creationId="{8DC3F125-3A6D-5DFF-329F-53EF7EED0211}"/>
          </ac:grpSpMkLst>
        </pc:grpChg>
        <pc:picChg chg="mod">
          <ac:chgData name="Seth Petry-Johnson" userId="9311b3db184b81f9" providerId="LiveId" clId="{50A889BA-A033-4043-9032-5D204730E3B7}" dt="2022-12-17T14:38:12.611" v="6198"/>
          <ac:picMkLst>
            <pc:docMk/>
            <pc:sldMk cId="2043377988" sldId="309"/>
            <ac:picMk id="3" creationId="{55E13C01-E36A-0F1E-D98B-1CC8C05DDF4E}"/>
          </ac:picMkLst>
        </pc:picChg>
        <pc:picChg chg="mod">
          <ac:chgData name="Seth Petry-Johnson" userId="9311b3db184b81f9" providerId="LiveId" clId="{50A889BA-A033-4043-9032-5D204730E3B7}" dt="2022-12-17T14:38:17.892" v="6199"/>
          <ac:picMkLst>
            <pc:docMk/>
            <pc:sldMk cId="2043377988" sldId="309"/>
            <ac:picMk id="2050" creationId="{BAF505D2-4F8D-F2ED-AA36-4097311A1E35}"/>
          </ac:picMkLst>
        </pc:picChg>
        <pc:cxnChg chg="del">
          <ac:chgData name="Seth Petry-Johnson" userId="9311b3db184b81f9" providerId="LiveId" clId="{50A889BA-A033-4043-9032-5D204730E3B7}" dt="2022-12-17T14:38:44.928" v="6204" actId="478"/>
          <ac:cxnSpMkLst>
            <pc:docMk/>
            <pc:sldMk cId="2043377988" sldId="309"/>
            <ac:cxnSpMk id="5" creationId="{2CDE2082-2264-A97F-DFC5-0F86BD51D5A9}"/>
          </ac:cxnSpMkLst>
        </pc:cxnChg>
        <pc:cxnChg chg="del">
          <ac:chgData name="Seth Petry-Johnson" userId="9311b3db184b81f9" providerId="LiveId" clId="{50A889BA-A033-4043-9032-5D204730E3B7}" dt="2022-12-17T14:38:42.628" v="6202" actId="478"/>
          <ac:cxnSpMkLst>
            <pc:docMk/>
            <pc:sldMk cId="2043377988" sldId="309"/>
            <ac:cxnSpMk id="10" creationId="{23EFDDAA-157C-E317-E441-66D8D75222E1}"/>
          </ac:cxnSpMkLst>
        </pc:cxnChg>
        <pc:cxnChg chg="del mod">
          <ac:chgData name="Seth Petry-Johnson" userId="9311b3db184b81f9" providerId="LiveId" clId="{50A889BA-A033-4043-9032-5D204730E3B7}" dt="2022-12-17T14:39:19.889" v="6206" actId="478"/>
          <ac:cxnSpMkLst>
            <pc:docMk/>
            <pc:sldMk cId="2043377988" sldId="309"/>
            <ac:cxnSpMk id="17" creationId="{69CF9394-7A47-50C3-4BB2-ED449A440E71}"/>
          </ac:cxnSpMkLst>
        </pc:cxnChg>
      </pc:sldChg>
      <pc:sldChg chg="del">
        <pc:chgData name="Seth Petry-Johnson" userId="9311b3db184b81f9" providerId="LiveId" clId="{50A889BA-A033-4043-9032-5D204730E3B7}" dt="2022-12-16T14:41:47.705" v="5846" actId="47"/>
        <pc:sldMkLst>
          <pc:docMk/>
          <pc:sldMk cId="1549270378" sldId="310"/>
        </pc:sldMkLst>
      </pc:sldChg>
      <pc:sldChg chg="addSp delSp modSp add mod modTransition modAnim">
        <pc:chgData name="Seth Petry-Johnson" userId="9311b3db184b81f9" providerId="LiveId" clId="{50A889BA-A033-4043-9032-5D204730E3B7}" dt="2022-12-17T15:19:25.120" v="7059" actId="14826"/>
        <pc:sldMkLst>
          <pc:docMk/>
          <pc:sldMk cId="2280226277" sldId="310"/>
        </pc:sldMkLst>
        <pc:spChg chg="mod">
          <ac:chgData name="Seth Petry-Johnson" userId="9311b3db184b81f9" providerId="LiveId" clId="{50A889BA-A033-4043-9032-5D204730E3B7}" dt="2022-12-17T14:59:50.608" v="7056" actId="1038"/>
          <ac:spMkLst>
            <pc:docMk/>
            <pc:sldMk cId="2280226277" sldId="310"/>
            <ac:spMk id="4" creationId="{D9F03FE0-67FD-A671-C09A-C93DA65A427E}"/>
          </ac:spMkLst>
        </pc:spChg>
        <pc:spChg chg="mod">
          <ac:chgData name="Seth Petry-Johnson" userId="9311b3db184b81f9" providerId="LiveId" clId="{50A889BA-A033-4043-9032-5D204730E3B7}" dt="2022-12-17T14:52:46.799" v="6652" actId="14100"/>
          <ac:spMkLst>
            <pc:docMk/>
            <pc:sldMk cId="2280226277" sldId="310"/>
            <ac:spMk id="8" creationId="{97A55630-E0B9-69FA-FB81-7AE8368D1C09}"/>
          </ac:spMkLst>
        </pc:spChg>
        <pc:spChg chg="mod">
          <ac:chgData name="Seth Petry-Johnson" userId="9311b3db184b81f9" providerId="LiveId" clId="{50A889BA-A033-4043-9032-5D204730E3B7}" dt="2022-12-17T14:50:41.796" v="6597"/>
          <ac:spMkLst>
            <pc:docMk/>
            <pc:sldMk cId="2280226277" sldId="310"/>
            <ac:spMk id="11" creationId="{FD2F1A9D-69E6-8A10-C10D-99D919BDDA02}"/>
          </ac:spMkLst>
        </pc:spChg>
        <pc:spChg chg="mod">
          <ac:chgData name="Seth Petry-Johnson" userId="9311b3db184b81f9" providerId="LiveId" clId="{50A889BA-A033-4043-9032-5D204730E3B7}" dt="2022-12-17T14:52:39.228" v="6651" actId="14100"/>
          <ac:spMkLst>
            <pc:docMk/>
            <pc:sldMk cId="2280226277" sldId="310"/>
            <ac:spMk id="12" creationId="{CAC43BCB-748D-9AF9-BF6A-DE1C6EC923E8}"/>
          </ac:spMkLst>
        </pc:spChg>
        <pc:spChg chg="mod">
          <ac:chgData name="Seth Petry-Johnson" userId="9311b3db184b81f9" providerId="LiveId" clId="{50A889BA-A033-4043-9032-5D204730E3B7}" dt="2022-12-17T14:52:32.752" v="6649" actId="20577"/>
          <ac:spMkLst>
            <pc:docMk/>
            <pc:sldMk cId="2280226277" sldId="310"/>
            <ac:spMk id="13" creationId="{2566972B-6C4B-4B98-CF31-225750C76D39}"/>
          </ac:spMkLst>
        </pc:spChg>
        <pc:spChg chg="mod">
          <ac:chgData name="Seth Petry-Johnson" userId="9311b3db184b81f9" providerId="LiveId" clId="{50A889BA-A033-4043-9032-5D204730E3B7}" dt="2022-12-17T14:59:41.728" v="7046" actId="6549"/>
          <ac:spMkLst>
            <pc:docMk/>
            <pc:sldMk cId="2280226277" sldId="310"/>
            <ac:spMk id="18" creationId="{A2889347-D726-5E23-9394-2D9173B72C96}"/>
          </ac:spMkLst>
        </pc:spChg>
        <pc:spChg chg="mod">
          <ac:chgData name="Seth Petry-Johnson" userId="9311b3db184b81f9" providerId="LiveId" clId="{50A889BA-A033-4043-9032-5D204730E3B7}" dt="2022-12-17T14:57:10.995" v="6980"/>
          <ac:spMkLst>
            <pc:docMk/>
            <pc:sldMk cId="2280226277" sldId="310"/>
            <ac:spMk id="29" creationId="{96602B14-96EC-1786-FF8C-B581F90F0166}"/>
          </ac:spMkLst>
        </pc:spChg>
        <pc:spChg chg="mod">
          <ac:chgData name="Seth Petry-Johnson" userId="9311b3db184b81f9" providerId="LiveId" clId="{50A889BA-A033-4043-9032-5D204730E3B7}" dt="2022-12-17T14:57:10.995" v="6980"/>
          <ac:spMkLst>
            <pc:docMk/>
            <pc:sldMk cId="2280226277" sldId="310"/>
            <ac:spMk id="30" creationId="{84F5FB27-951B-D447-0AB9-DDEAD1F4B827}"/>
          </ac:spMkLst>
        </pc:spChg>
        <pc:spChg chg="mod">
          <ac:chgData name="Seth Petry-Johnson" userId="9311b3db184b81f9" providerId="LiveId" clId="{50A889BA-A033-4043-9032-5D204730E3B7}" dt="2022-12-17T14:57:10.995" v="6980"/>
          <ac:spMkLst>
            <pc:docMk/>
            <pc:sldMk cId="2280226277" sldId="310"/>
            <ac:spMk id="31" creationId="{A8BBD7F3-56AA-2F92-6D13-475DE8153467}"/>
          </ac:spMkLst>
        </pc:spChg>
        <pc:spChg chg="mod">
          <ac:chgData name="Seth Petry-Johnson" userId="9311b3db184b81f9" providerId="LiveId" clId="{50A889BA-A033-4043-9032-5D204730E3B7}" dt="2022-12-17T14:57:10.995" v="6980"/>
          <ac:spMkLst>
            <pc:docMk/>
            <pc:sldMk cId="2280226277" sldId="310"/>
            <ac:spMk id="32" creationId="{22FC602F-A65A-8E44-DF71-17DE6A03F335}"/>
          </ac:spMkLst>
        </pc:spChg>
        <pc:grpChg chg="add del mod ord">
          <ac:chgData name="Seth Petry-Johnson" userId="9311b3db184b81f9" providerId="LiveId" clId="{50A889BA-A033-4043-9032-5D204730E3B7}" dt="2022-12-17T14:57:10.559" v="6979" actId="478"/>
          <ac:grpSpMkLst>
            <pc:docMk/>
            <pc:sldMk cId="2280226277" sldId="310"/>
            <ac:grpSpMk id="7" creationId="{63529857-EF11-BAEE-924D-94FE9797894E}"/>
          </ac:grpSpMkLst>
        </pc:grpChg>
        <pc:grpChg chg="mod">
          <ac:chgData name="Seth Petry-Johnson" userId="9311b3db184b81f9" providerId="LiveId" clId="{50A889BA-A033-4043-9032-5D204730E3B7}" dt="2022-12-17T14:49:52.745" v="6590" actId="1035"/>
          <ac:grpSpMkLst>
            <pc:docMk/>
            <pc:sldMk cId="2280226277" sldId="310"/>
            <ac:grpSpMk id="14" creationId="{0DBFFC55-85AE-8E68-7A89-A00092734136}"/>
          </ac:grpSpMkLst>
        </pc:grpChg>
        <pc:grpChg chg="add mod ord">
          <ac:chgData name="Seth Petry-Johnson" userId="9311b3db184b81f9" providerId="LiveId" clId="{50A889BA-A033-4043-9032-5D204730E3B7}" dt="2022-12-17T14:57:18.943" v="7020" actId="13244"/>
          <ac:grpSpMkLst>
            <pc:docMk/>
            <pc:sldMk cId="2280226277" sldId="310"/>
            <ac:grpSpMk id="28" creationId="{FCC80D68-4278-7FA2-8FDB-2F8F3FD97F23}"/>
          </ac:grpSpMkLst>
        </pc:grpChg>
        <pc:picChg chg="mod">
          <ac:chgData name="Seth Petry-Johnson" userId="9311b3db184b81f9" providerId="LiveId" clId="{50A889BA-A033-4043-9032-5D204730E3B7}" dt="2022-12-17T15:19:25.120" v="7059" actId="14826"/>
          <ac:picMkLst>
            <pc:docMk/>
            <pc:sldMk cId="2280226277" sldId="310"/>
            <ac:picMk id="3" creationId="{55E13C01-E36A-0F1E-D98B-1CC8C05DDF4E}"/>
          </ac:picMkLst>
        </pc:picChg>
        <pc:cxnChg chg="mod">
          <ac:chgData name="Seth Petry-Johnson" userId="9311b3db184b81f9" providerId="LiveId" clId="{50A889BA-A033-4043-9032-5D204730E3B7}" dt="2022-12-17T14:59:50.608" v="7056" actId="1038"/>
          <ac:cxnSpMkLst>
            <pc:docMk/>
            <pc:sldMk cId="2280226277" sldId="310"/>
            <ac:cxnSpMk id="17" creationId="{69CF9394-7A47-50C3-4BB2-ED449A440E71}"/>
          </ac:cxnSpMkLst>
        </pc:cxnChg>
      </pc:sldChg>
      <pc:sldChg chg="modSp add del mod">
        <pc:chgData name="Seth Petry-Johnson" userId="9311b3db184b81f9" providerId="LiveId" clId="{50A889BA-A033-4043-9032-5D204730E3B7}" dt="2022-12-17T14:54:26.987" v="6845" actId="47"/>
        <pc:sldMkLst>
          <pc:docMk/>
          <pc:sldMk cId="137674482" sldId="311"/>
        </pc:sldMkLst>
        <pc:grpChg chg="mod">
          <ac:chgData name="Seth Petry-Johnson" userId="9311b3db184b81f9" providerId="LiveId" clId="{50A889BA-A033-4043-9032-5D204730E3B7}" dt="2022-12-17T14:53:59.829" v="6746" actId="1035"/>
          <ac:grpSpMkLst>
            <pc:docMk/>
            <pc:sldMk cId="137674482" sldId="311"/>
            <ac:grpSpMk id="7" creationId="{63529857-EF11-BAEE-924D-94FE9797894E}"/>
          </ac:grpSpMkLst>
        </pc:grpChg>
      </pc:sldChg>
      <pc:sldChg chg="del">
        <pc:chgData name="Seth Petry-Johnson" userId="9311b3db184b81f9" providerId="LiveId" clId="{50A889BA-A033-4043-9032-5D204730E3B7}" dt="2022-12-16T14:41:49.272" v="5847" actId="47"/>
        <pc:sldMkLst>
          <pc:docMk/>
          <pc:sldMk cId="1396052453" sldId="311"/>
        </pc:sldMkLst>
      </pc:sldChg>
      <pc:sldChg chg="addSp delSp modSp add mod">
        <pc:chgData name="Seth Petry-Johnson" userId="9311b3db184b81f9" providerId="LiveId" clId="{50A889BA-A033-4043-9032-5D204730E3B7}" dt="2022-12-17T15:19:20.568" v="7058" actId="14826"/>
        <pc:sldMkLst>
          <pc:docMk/>
          <pc:sldMk cId="897504356" sldId="312"/>
        </pc:sldMkLst>
        <pc:spChg chg="mod">
          <ac:chgData name="Seth Petry-Johnson" userId="9311b3db184b81f9" providerId="LiveId" clId="{50A889BA-A033-4043-9032-5D204730E3B7}" dt="2022-12-17T14:58:06.736" v="7022" actId="1038"/>
          <ac:spMkLst>
            <pc:docMk/>
            <pc:sldMk cId="897504356" sldId="312"/>
            <ac:spMk id="4" creationId="{D9F03FE0-67FD-A671-C09A-C93DA65A427E}"/>
          </ac:spMkLst>
        </pc:spChg>
        <pc:spChg chg="mod">
          <ac:chgData name="Seth Petry-Johnson" userId="9311b3db184b81f9" providerId="LiveId" clId="{50A889BA-A033-4043-9032-5D204730E3B7}" dt="2022-12-17T14:59:42.712" v="7049" actId="6549"/>
          <ac:spMkLst>
            <pc:docMk/>
            <pc:sldMk cId="897504356" sldId="312"/>
            <ac:spMk id="18" creationId="{A2889347-D726-5E23-9394-2D9173B72C96}"/>
          </ac:spMkLst>
        </pc:spChg>
        <pc:spChg chg="mod">
          <ac:chgData name="Seth Petry-Johnson" userId="9311b3db184b81f9" providerId="LiveId" clId="{50A889BA-A033-4043-9032-5D204730E3B7}" dt="2022-12-17T14:56:50.074" v="6942"/>
          <ac:spMkLst>
            <pc:docMk/>
            <pc:sldMk cId="897504356" sldId="312"/>
            <ac:spMk id="29" creationId="{2A00FACE-C5D6-F434-6752-C20B1873EF54}"/>
          </ac:spMkLst>
        </pc:spChg>
        <pc:spChg chg="mod">
          <ac:chgData name="Seth Petry-Johnson" userId="9311b3db184b81f9" providerId="LiveId" clId="{50A889BA-A033-4043-9032-5D204730E3B7}" dt="2022-12-17T14:56:50.074" v="6942"/>
          <ac:spMkLst>
            <pc:docMk/>
            <pc:sldMk cId="897504356" sldId="312"/>
            <ac:spMk id="30" creationId="{659B253B-AA20-30CC-4632-4CD066ADCD24}"/>
          </ac:spMkLst>
        </pc:spChg>
        <pc:spChg chg="mod">
          <ac:chgData name="Seth Petry-Johnson" userId="9311b3db184b81f9" providerId="LiveId" clId="{50A889BA-A033-4043-9032-5D204730E3B7}" dt="2022-12-17T14:56:50.074" v="6942"/>
          <ac:spMkLst>
            <pc:docMk/>
            <pc:sldMk cId="897504356" sldId="312"/>
            <ac:spMk id="31" creationId="{C527DB05-D51E-B503-A071-8377B7772307}"/>
          </ac:spMkLst>
        </pc:spChg>
        <pc:spChg chg="mod">
          <ac:chgData name="Seth Petry-Johnson" userId="9311b3db184b81f9" providerId="LiveId" clId="{50A889BA-A033-4043-9032-5D204730E3B7}" dt="2022-12-17T14:56:50.074" v="6942"/>
          <ac:spMkLst>
            <pc:docMk/>
            <pc:sldMk cId="897504356" sldId="312"/>
            <ac:spMk id="32" creationId="{6C7E422A-01D8-10C7-9DC3-6B5249262AFD}"/>
          </ac:spMkLst>
        </pc:spChg>
        <pc:spChg chg="mod">
          <ac:chgData name="Seth Petry-Johnson" userId="9311b3db184b81f9" providerId="LiveId" clId="{50A889BA-A033-4043-9032-5D204730E3B7}" dt="2022-12-17T14:57:02.443" v="6977"/>
          <ac:spMkLst>
            <pc:docMk/>
            <pc:sldMk cId="897504356" sldId="312"/>
            <ac:spMk id="34" creationId="{3F37726B-BE6A-4EDD-5CFA-1F97D0BDB214}"/>
          </ac:spMkLst>
        </pc:spChg>
        <pc:spChg chg="mod">
          <ac:chgData name="Seth Petry-Johnson" userId="9311b3db184b81f9" providerId="LiveId" clId="{50A889BA-A033-4043-9032-5D204730E3B7}" dt="2022-12-17T14:57:02.443" v="6977"/>
          <ac:spMkLst>
            <pc:docMk/>
            <pc:sldMk cId="897504356" sldId="312"/>
            <ac:spMk id="35" creationId="{34B315E3-6DE6-88CD-CE60-13C38E9F449A}"/>
          </ac:spMkLst>
        </pc:spChg>
        <pc:spChg chg="mod">
          <ac:chgData name="Seth Petry-Johnson" userId="9311b3db184b81f9" providerId="LiveId" clId="{50A889BA-A033-4043-9032-5D204730E3B7}" dt="2022-12-17T14:57:02.443" v="6977"/>
          <ac:spMkLst>
            <pc:docMk/>
            <pc:sldMk cId="897504356" sldId="312"/>
            <ac:spMk id="36" creationId="{03A2408C-3D10-6A38-D8DF-F70047287594}"/>
          </ac:spMkLst>
        </pc:spChg>
        <pc:spChg chg="mod">
          <ac:chgData name="Seth Petry-Johnson" userId="9311b3db184b81f9" providerId="LiveId" clId="{50A889BA-A033-4043-9032-5D204730E3B7}" dt="2022-12-17T14:57:02.443" v="6977"/>
          <ac:spMkLst>
            <pc:docMk/>
            <pc:sldMk cId="897504356" sldId="312"/>
            <ac:spMk id="37" creationId="{95E26BCF-5FAF-E054-737B-5DB3FEC6DA4A}"/>
          </ac:spMkLst>
        </pc:spChg>
        <pc:grpChg chg="del mod">
          <ac:chgData name="Seth Petry-Johnson" userId="9311b3db184b81f9" providerId="LiveId" clId="{50A889BA-A033-4043-9032-5D204730E3B7}" dt="2022-12-17T14:57:02.095" v="6976" actId="478"/>
          <ac:grpSpMkLst>
            <pc:docMk/>
            <pc:sldMk cId="897504356" sldId="312"/>
            <ac:grpSpMk id="7" creationId="{63529857-EF11-BAEE-924D-94FE9797894E}"/>
          </ac:grpSpMkLst>
        </pc:grpChg>
        <pc:grpChg chg="add mod">
          <ac:chgData name="Seth Petry-Johnson" userId="9311b3db184b81f9" providerId="LiveId" clId="{50A889BA-A033-4043-9032-5D204730E3B7}" dt="2022-12-17T14:56:52.679" v="6975" actId="1036"/>
          <ac:grpSpMkLst>
            <pc:docMk/>
            <pc:sldMk cId="897504356" sldId="312"/>
            <ac:grpSpMk id="28" creationId="{D69E549A-7441-37AB-E9D4-2806C895C691}"/>
          </ac:grpSpMkLst>
        </pc:grpChg>
        <pc:grpChg chg="add mod ord">
          <ac:chgData name="Seth Petry-Johnson" userId="9311b3db184b81f9" providerId="LiveId" clId="{50A889BA-A033-4043-9032-5D204730E3B7}" dt="2022-12-17T14:57:05.179" v="6978" actId="13244"/>
          <ac:grpSpMkLst>
            <pc:docMk/>
            <pc:sldMk cId="897504356" sldId="312"/>
            <ac:grpSpMk id="33" creationId="{0981EC38-5EBC-696C-E565-5A9FAD1628EA}"/>
          </ac:grpSpMkLst>
        </pc:grpChg>
        <pc:picChg chg="mod">
          <ac:chgData name="Seth Petry-Johnson" userId="9311b3db184b81f9" providerId="LiveId" clId="{50A889BA-A033-4043-9032-5D204730E3B7}" dt="2022-12-17T15:19:20.568" v="7058" actId="14826"/>
          <ac:picMkLst>
            <pc:docMk/>
            <pc:sldMk cId="897504356" sldId="312"/>
            <ac:picMk id="3" creationId="{55E13C01-E36A-0F1E-D98B-1CC8C05DDF4E}"/>
          </ac:picMkLst>
        </pc:picChg>
        <pc:cxnChg chg="mod">
          <ac:chgData name="Seth Petry-Johnson" userId="9311b3db184b81f9" providerId="LiveId" clId="{50A889BA-A033-4043-9032-5D204730E3B7}" dt="2022-12-17T14:58:06.736" v="7022" actId="1038"/>
          <ac:cxnSpMkLst>
            <pc:docMk/>
            <pc:sldMk cId="897504356" sldId="312"/>
            <ac:cxnSpMk id="17" creationId="{69CF9394-7A47-50C3-4BB2-ED449A440E71}"/>
          </ac:cxnSpMkLst>
        </pc:cxnChg>
      </pc:sldChg>
      <pc:sldChg chg="del">
        <pc:chgData name="Seth Petry-Johnson" userId="9311b3db184b81f9" providerId="LiveId" clId="{50A889BA-A033-4043-9032-5D204730E3B7}" dt="2022-12-16T14:41:50.699" v="5848" actId="47"/>
        <pc:sldMkLst>
          <pc:docMk/>
          <pc:sldMk cId="3939651224" sldId="312"/>
        </pc:sldMkLst>
      </pc:sldChg>
      <pc:sldChg chg="addSp delSp modSp add mod">
        <pc:chgData name="Seth Petry-Johnson" userId="9311b3db184b81f9" providerId="LiveId" clId="{50A889BA-A033-4043-9032-5D204730E3B7}" dt="2022-12-17T15:19:13.461" v="7057" actId="14826"/>
        <pc:sldMkLst>
          <pc:docMk/>
          <pc:sldMk cId="1674017935" sldId="313"/>
        </pc:sldMkLst>
        <pc:spChg chg="mod">
          <ac:chgData name="Seth Petry-Johnson" userId="9311b3db184b81f9" providerId="LiveId" clId="{50A889BA-A033-4043-9032-5D204730E3B7}" dt="2022-12-17T14:58:02.616" v="7021" actId="1038"/>
          <ac:spMkLst>
            <pc:docMk/>
            <pc:sldMk cId="1674017935" sldId="313"/>
            <ac:spMk id="4" creationId="{D9F03FE0-67FD-A671-C09A-C93DA65A427E}"/>
          </ac:spMkLst>
        </pc:spChg>
        <pc:spChg chg="mod">
          <ac:chgData name="Seth Petry-Johnson" userId="9311b3db184b81f9" providerId="LiveId" clId="{50A889BA-A033-4043-9032-5D204730E3B7}" dt="2022-12-17T14:56:00.859" v="6922" actId="14100"/>
          <ac:spMkLst>
            <pc:docMk/>
            <pc:sldMk cId="1674017935" sldId="313"/>
            <ac:spMk id="8" creationId="{97A55630-E0B9-69FA-FB81-7AE8368D1C09}"/>
          </ac:spMkLst>
        </pc:spChg>
        <pc:spChg chg="mod">
          <ac:chgData name="Seth Petry-Johnson" userId="9311b3db184b81f9" providerId="LiveId" clId="{50A889BA-A033-4043-9032-5D204730E3B7}" dt="2022-12-17T14:59:44.185" v="7052" actId="6549"/>
          <ac:spMkLst>
            <pc:docMk/>
            <pc:sldMk cId="1674017935" sldId="313"/>
            <ac:spMk id="18" creationId="{A2889347-D726-5E23-9394-2D9173B72C96}"/>
          </ac:spMkLst>
        </pc:spChg>
        <pc:spChg chg="mod">
          <ac:chgData name="Seth Petry-Johnson" userId="9311b3db184b81f9" providerId="LiveId" clId="{50A889BA-A033-4043-9032-5D204730E3B7}" dt="2022-12-17T14:54:46.269" v="6848"/>
          <ac:spMkLst>
            <pc:docMk/>
            <pc:sldMk cId="1674017935" sldId="313"/>
            <ac:spMk id="29" creationId="{9F43E249-BD44-4B39-19D9-DC90770FD2AA}"/>
          </ac:spMkLst>
        </pc:spChg>
        <pc:spChg chg="mod">
          <ac:chgData name="Seth Petry-Johnson" userId="9311b3db184b81f9" providerId="LiveId" clId="{50A889BA-A033-4043-9032-5D204730E3B7}" dt="2022-12-17T14:54:46.269" v="6848"/>
          <ac:spMkLst>
            <pc:docMk/>
            <pc:sldMk cId="1674017935" sldId="313"/>
            <ac:spMk id="30" creationId="{7EB66820-74A8-0B4C-19F2-D9E2F13A5714}"/>
          </ac:spMkLst>
        </pc:spChg>
        <pc:spChg chg="mod">
          <ac:chgData name="Seth Petry-Johnson" userId="9311b3db184b81f9" providerId="LiveId" clId="{50A889BA-A033-4043-9032-5D204730E3B7}" dt="2022-12-17T14:54:46.269" v="6848"/>
          <ac:spMkLst>
            <pc:docMk/>
            <pc:sldMk cId="1674017935" sldId="313"/>
            <ac:spMk id="31" creationId="{F4870F43-FDE1-E1C5-2832-3CAAC36A8480}"/>
          </ac:spMkLst>
        </pc:spChg>
        <pc:spChg chg="mod">
          <ac:chgData name="Seth Petry-Johnson" userId="9311b3db184b81f9" providerId="LiveId" clId="{50A889BA-A033-4043-9032-5D204730E3B7}" dt="2022-12-17T14:54:46.269" v="6848"/>
          <ac:spMkLst>
            <pc:docMk/>
            <pc:sldMk cId="1674017935" sldId="313"/>
            <ac:spMk id="32" creationId="{3D7C8670-F38D-982D-66C4-6B6E88324319}"/>
          </ac:spMkLst>
        </pc:spChg>
        <pc:spChg chg="mod">
          <ac:chgData name="Seth Petry-Johnson" userId="9311b3db184b81f9" providerId="LiveId" clId="{50A889BA-A033-4043-9032-5D204730E3B7}" dt="2022-12-17T14:56:29.873" v="6939" actId="14100"/>
          <ac:spMkLst>
            <pc:docMk/>
            <pc:sldMk cId="1674017935" sldId="313"/>
            <ac:spMk id="34" creationId="{231872CF-6C28-3E0A-A06D-19B53211DB73}"/>
          </ac:spMkLst>
        </pc:spChg>
        <pc:spChg chg="mod">
          <ac:chgData name="Seth Petry-Johnson" userId="9311b3db184b81f9" providerId="LiveId" clId="{50A889BA-A033-4043-9032-5D204730E3B7}" dt="2022-12-17T14:54:55.350" v="6854"/>
          <ac:spMkLst>
            <pc:docMk/>
            <pc:sldMk cId="1674017935" sldId="313"/>
            <ac:spMk id="35" creationId="{581001CA-40F7-B4D0-4453-23C759001906}"/>
          </ac:spMkLst>
        </pc:spChg>
        <pc:spChg chg="mod">
          <ac:chgData name="Seth Petry-Johnson" userId="9311b3db184b81f9" providerId="LiveId" clId="{50A889BA-A033-4043-9032-5D204730E3B7}" dt="2022-12-17T14:56:06.479" v="6929" actId="1038"/>
          <ac:spMkLst>
            <pc:docMk/>
            <pc:sldMk cId="1674017935" sldId="313"/>
            <ac:spMk id="36" creationId="{18E9A136-055C-2970-8933-A9488FA30BA3}"/>
          </ac:spMkLst>
        </pc:spChg>
        <pc:spChg chg="mod">
          <ac:chgData name="Seth Petry-Johnson" userId="9311b3db184b81f9" providerId="LiveId" clId="{50A889BA-A033-4043-9032-5D204730E3B7}" dt="2022-12-17T14:56:11.672" v="6935" actId="1038"/>
          <ac:spMkLst>
            <pc:docMk/>
            <pc:sldMk cId="1674017935" sldId="313"/>
            <ac:spMk id="37" creationId="{A445EA48-22E6-6813-D83D-74DF4262EBD2}"/>
          </ac:spMkLst>
        </pc:spChg>
        <pc:grpChg chg="mod">
          <ac:chgData name="Seth Petry-Johnson" userId="9311b3db184b81f9" providerId="LiveId" clId="{50A889BA-A033-4043-9032-5D204730E3B7}" dt="2022-12-17T14:55:55.201" v="6920" actId="14100"/>
          <ac:grpSpMkLst>
            <pc:docMk/>
            <pc:sldMk cId="1674017935" sldId="313"/>
            <ac:grpSpMk id="7" creationId="{63529857-EF11-BAEE-924D-94FE9797894E}"/>
          </ac:grpSpMkLst>
        </pc:grpChg>
        <pc:grpChg chg="add del mod">
          <ac:chgData name="Seth Petry-Johnson" userId="9311b3db184b81f9" providerId="LiveId" clId="{50A889BA-A033-4043-9032-5D204730E3B7}" dt="2022-12-17T14:54:52.570" v="6853"/>
          <ac:grpSpMkLst>
            <pc:docMk/>
            <pc:sldMk cId="1674017935" sldId="313"/>
            <ac:grpSpMk id="28" creationId="{FF528093-4D5E-882B-238E-B1E61E1C594B}"/>
          </ac:grpSpMkLst>
        </pc:grpChg>
        <pc:grpChg chg="add mod ord">
          <ac:chgData name="Seth Petry-Johnson" userId="9311b3db184b81f9" providerId="LiveId" clId="{50A889BA-A033-4043-9032-5D204730E3B7}" dt="2022-12-17T14:56:43.750" v="6941" actId="13244"/>
          <ac:grpSpMkLst>
            <pc:docMk/>
            <pc:sldMk cId="1674017935" sldId="313"/>
            <ac:grpSpMk id="33" creationId="{4D466ED2-A0C0-1924-BB5E-BDF9E5B6B392}"/>
          </ac:grpSpMkLst>
        </pc:grpChg>
        <pc:picChg chg="mod">
          <ac:chgData name="Seth Petry-Johnson" userId="9311b3db184b81f9" providerId="LiveId" clId="{50A889BA-A033-4043-9032-5D204730E3B7}" dt="2022-12-17T15:19:13.461" v="7057" actId="14826"/>
          <ac:picMkLst>
            <pc:docMk/>
            <pc:sldMk cId="1674017935" sldId="313"/>
            <ac:picMk id="3" creationId="{55E13C01-E36A-0F1E-D98B-1CC8C05DDF4E}"/>
          </ac:picMkLst>
        </pc:picChg>
        <pc:picChg chg="mod">
          <ac:chgData name="Seth Petry-Johnson" userId="9311b3db184b81f9" providerId="LiveId" clId="{50A889BA-A033-4043-9032-5D204730E3B7}" dt="2022-12-17T14:54:51.239" v="6851" actId="1076"/>
          <ac:picMkLst>
            <pc:docMk/>
            <pc:sldMk cId="1674017935" sldId="313"/>
            <ac:picMk id="2050" creationId="{BAF505D2-4F8D-F2ED-AA36-4097311A1E35}"/>
          </ac:picMkLst>
        </pc:picChg>
        <pc:cxnChg chg="mod">
          <ac:chgData name="Seth Petry-Johnson" userId="9311b3db184b81f9" providerId="LiveId" clId="{50A889BA-A033-4043-9032-5D204730E3B7}" dt="2022-12-17T14:58:02.616" v="7021" actId="1038"/>
          <ac:cxnSpMkLst>
            <pc:docMk/>
            <pc:sldMk cId="1674017935" sldId="313"/>
            <ac:cxnSpMk id="17" creationId="{69CF9394-7A47-50C3-4BB2-ED449A440E71}"/>
          </ac:cxnSpMkLst>
        </pc:cxnChg>
      </pc:sldChg>
      <pc:sldChg chg="add del">
        <pc:chgData name="Seth Petry-Johnson" userId="9311b3db184b81f9" providerId="LiveId" clId="{50A889BA-A033-4043-9032-5D204730E3B7}" dt="2022-12-16T14:41:42.277" v="5844" actId="47"/>
        <pc:sldMkLst>
          <pc:docMk/>
          <pc:sldMk cId="2865098143" sldId="313"/>
        </pc:sldMkLst>
      </pc:sldChg>
      <pc:sldChg chg="addSp delSp modSp add mod modTransition delAnim modAnim">
        <pc:chgData name="Seth Petry-Johnson" userId="9311b3db184b81f9" providerId="LiveId" clId="{50A889BA-A033-4043-9032-5D204730E3B7}" dt="2022-12-18T02:18:46.303" v="9468" actId="1076"/>
        <pc:sldMkLst>
          <pc:docMk/>
          <pc:sldMk cId="1173441624" sldId="314"/>
        </pc:sldMkLst>
        <pc:spChg chg="del">
          <ac:chgData name="Seth Petry-Johnson" userId="9311b3db184b81f9" providerId="LiveId" clId="{50A889BA-A033-4043-9032-5D204730E3B7}" dt="2022-12-17T15:27:48.693" v="7447" actId="478"/>
          <ac:spMkLst>
            <pc:docMk/>
            <pc:sldMk cId="1173441624" sldId="314"/>
            <ac:spMk id="4" creationId="{D9F03FE0-67FD-A671-C09A-C93DA65A427E}"/>
          </ac:spMkLst>
        </pc:spChg>
        <pc:spChg chg="mod">
          <ac:chgData name="Seth Petry-Johnson" userId="9311b3db184b81f9" providerId="LiveId" clId="{50A889BA-A033-4043-9032-5D204730E3B7}" dt="2022-12-17T15:27:29.713" v="7441" actId="113"/>
          <ac:spMkLst>
            <pc:docMk/>
            <pc:sldMk cId="1173441624" sldId="314"/>
            <ac:spMk id="6" creationId="{001A021A-7D1E-4AC3-B2F4-3E437E635BC7}"/>
          </ac:spMkLst>
        </pc:spChg>
        <pc:spChg chg="mod">
          <ac:chgData name="Seth Petry-Johnson" userId="9311b3db184b81f9" providerId="LiveId" clId="{50A889BA-A033-4043-9032-5D204730E3B7}" dt="2022-12-17T15:26:43.475" v="7390" actId="1036"/>
          <ac:spMkLst>
            <pc:docMk/>
            <pc:sldMk cId="1173441624" sldId="314"/>
            <ac:spMk id="8" creationId="{97A55630-E0B9-69FA-FB81-7AE8368D1C09}"/>
          </ac:spMkLst>
        </pc:spChg>
        <pc:spChg chg="mod">
          <ac:chgData name="Seth Petry-Johnson" userId="9311b3db184b81f9" providerId="LiveId" clId="{50A889BA-A033-4043-9032-5D204730E3B7}" dt="2022-12-17T15:52:38.161" v="7754" actId="20577"/>
          <ac:spMkLst>
            <pc:docMk/>
            <pc:sldMk cId="1173441624" sldId="314"/>
            <ac:spMk id="9" creationId="{8750CEE0-1B81-D653-C27C-888E6304A43E}"/>
          </ac:spMkLst>
        </pc:spChg>
        <pc:spChg chg="mod">
          <ac:chgData name="Seth Petry-Johnson" userId="9311b3db184b81f9" providerId="LiveId" clId="{50A889BA-A033-4043-9032-5D204730E3B7}" dt="2022-12-17T15:26:43.475" v="7390" actId="1036"/>
          <ac:spMkLst>
            <pc:docMk/>
            <pc:sldMk cId="1173441624" sldId="314"/>
            <ac:spMk id="11" creationId="{FD2F1A9D-69E6-8A10-C10D-99D919BDDA02}"/>
          </ac:spMkLst>
        </pc:spChg>
        <pc:spChg chg="mod">
          <ac:chgData name="Seth Petry-Johnson" userId="9311b3db184b81f9" providerId="LiveId" clId="{50A889BA-A033-4043-9032-5D204730E3B7}" dt="2022-12-17T15:26:43.475" v="7390" actId="1036"/>
          <ac:spMkLst>
            <pc:docMk/>
            <pc:sldMk cId="1173441624" sldId="314"/>
            <ac:spMk id="12" creationId="{CAC43BCB-748D-9AF9-BF6A-DE1C6EC923E8}"/>
          </ac:spMkLst>
        </pc:spChg>
        <pc:spChg chg="mod">
          <ac:chgData name="Seth Petry-Johnson" userId="9311b3db184b81f9" providerId="LiveId" clId="{50A889BA-A033-4043-9032-5D204730E3B7}" dt="2022-12-17T15:26:43.475" v="7390" actId="1036"/>
          <ac:spMkLst>
            <pc:docMk/>
            <pc:sldMk cId="1173441624" sldId="314"/>
            <ac:spMk id="13" creationId="{2566972B-6C4B-4B98-CF31-225750C76D39}"/>
          </ac:spMkLst>
        </pc:spChg>
        <pc:spChg chg="mod">
          <ac:chgData name="Seth Petry-Johnson" userId="9311b3db184b81f9" providerId="LiveId" clId="{50A889BA-A033-4043-9032-5D204730E3B7}" dt="2022-12-17T15:27:34.649" v="7443" actId="113"/>
          <ac:spMkLst>
            <pc:docMk/>
            <pc:sldMk cId="1173441624" sldId="314"/>
            <ac:spMk id="18" creationId="{A2889347-D726-5E23-9394-2D9173B72C96}"/>
          </ac:spMkLst>
        </pc:spChg>
        <pc:spChg chg="mod">
          <ac:chgData name="Seth Petry-Johnson" userId="9311b3db184b81f9" providerId="LiveId" clId="{50A889BA-A033-4043-9032-5D204730E3B7}" dt="2022-12-17T15:27:32.176" v="7442" actId="113"/>
          <ac:spMkLst>
            <pc:docMk/>
            <pc:sldMk cId="1173441624" sldId="314"/>
            <ac:spMk id="23" creationId="{47651BB0-5738-5BDE-80F5-665ABE7D7916}"/>
          </ac:spMkLst>
        </pc:spChg>
        <pc:spChg chg="add mod ord">
          <ac:chgData name="Seth Petry-Johnson" userId="9311b3db184b81f9" providerId="LiveId" clId="{50A889BA-A033-4043-9032-5D204730E3B7}" dt="2022-12-17T16:05:33.972" v="7833" actId="13244"/>
          <ac:spMkLst>
            <pc:docMk/>
            <pc:sldMk cId="1173441624" sldId="314"/>
            <ac:spMk id="41" creationId="{E22AB3B0-DC0A-CF95-B730-3E2C6565D9F5}"/>
          </ac:spMkLst>
        </pc:spChg>
        <pc:spChg chg="add mod ord">
          <ac:chgData name="Seth Petry-Johnson" userId="9311b3db184b81f9" providerId="LiveId" clId="{50A889BA-A033-4043-9032-5D204730E3B7}" dt="2022-12-17T16:05:33.972" v="7833" actId="13244"/>
          <ac:spMkLst>
            <pc:docMk/>
            <pc:sldMk cId="1173441624" sldId="314"/>
            <ac:spMk id="42" creationId="{B7EFF734-11B8-1D6A-265D-7F6C7880E800}"/>
          </ac:spMkLst>
        </pc:spChg>
        <pc:spChg chg="add mod ord">
          <ac:chgData name="Seth Petry-Johnson" userId="9311b3db184b81f9" providerId="LiveId" clId="{50A889BA-A033-4043-9032-5D204730E3B7}" dt="2022-12-17T16:07:01.834" v="7864" actId="14100"/>
          <ac:spMkLst>
            <pc:docMk/>
            <pc:sldMk cId="1173441624" sldId="314"/>
            <ac:spMk id="43" creationId="{E22FB9F8-A91B-3500-8CED-523C8887B98C}"/>
          </ac:spMkLst>
        </pc:spChg>
        <pc:spChg chg="add mod ord">
          <ac:chgData name="Seth Petry-Johnson" userId="9311b3db184b81f9" providerId="LiveId" clId="{50A889BA-A033-4043-9032-5D204730E3B7}" dt="2022-12-17T16:07:08.686" v="7866" actId="14100"/>
          <ac:spMkLst>
            <pc:docMk/>
            <pc:sldMk cId="1173441624" sldId="314"/>
            <ac:spMk id="44" creationId="{4F58B36D-C25D-64ED-88AD-70D5B3654BFB}"/>
          </ac:spMkLst>
        </pc:spChg>
        <pc:grpChg chg="mod">
          <ac:chgData name="Seth Petry-Johnson" userId="9311b3db184b81f9" providerId="LiveId" clId="{50A889BA-A033-4043-9032-5D204730E3B7}" dt="2022-12-17T15:26:43.475" v="7390" actId="1036"/>
          <ac:grpSpMkLst>
            <pc:docMk/>
            <pc:sldMk cId="1173441624" sldId="314"/>
            <ac:grpSpMk id="7" creationId="{63529857-EF11-BAEE-924D-94FE9797894E}"/>
          </ac:grpSpMkLst>
        </pc:grpChg>
        <pc:grpChg chg="mod">
          <ac:chgData name="Seth Petry-Johnson" userId="9311b3db184b81f9" providerId="LiveId" clId="{50A889BA-A033-4043-9032-5D204730E3B7}" dt="2022-12-17T15:26:49.965" v="7431" actId="1037"/>
          <ac:grpSpMkLst>
            <pc:docMk/>
            <pc:sldMk cId="1173441624" sldId="314"/>
            <ac:grpSpMk id="33" creationId="{4D466ED2-A0C0-1924-BB5E-BDF9E5B6B392}"/>
          </ac:grpSpMkLst>
        </pc:grpChg>
        <pc:picChg chg="mod">
          <ac:chgData name="Seth Petry-Johnson" userId="9311b3db184b81f9" providerId="LiveId" clId="{50A889BA-A033-4043-9032-5D204730E3B7}" dt="2022-12-17T15:27:06.715" v="7434"/>
          <ac:picMkLst>
            <pc:docMk/>
            <pc:sldMk cId="1173441624" sldId="314"/>
            <ac:picMk id="2" creationId="{48EC1185-0C5E-5C27-2EB2-339C05F7355A}"/>
          </ac:picMkLst>
        </pc:picChg>
        <pc:picChg chg="add del mod">
          <ac:chgData name="Seth Petry-Johnson" userId="9311b3db184b81f9" providerId="LiveId" clId="{50A889BA-A033-4043-9032-5D204730E3B7}" dt="2022-12-17T15:54:12.017" v="7765" actId="478"/>
          <ac:picMkLst>
            <pc:docMk/>
            <pc:sldMk cId="1173441624" sldId="314"/>
            <ac:picMk id="3" creationId="{55E13C01-E36A-0F1E-D98B-1CC8C05DDF4E}"/>
          </ac:picMkLst>
        </pc:picChg>
        <pc:picChg chg="add mod ord">
          <ac:chgData name="Seth Petry-Johnson" userId="9311b3db184b81f9" providerId="LiveId" clId="{50A889BA-A033-4043-9032-5D204730E3B7}" dt="2022-12-18T02:18:39.786" v="9467" actId="1076"/>
          <ac:picMkLst>
            <pc:docMk/>
            <pc:sldMk cId="1173441624" sldId="314"/>
            <ac:picMk id="4" creationId="{19E4C6C3-8B13-1D26-EA01-7FF021111CC9}"/>
          </ac:picMkLst>
        </pc:picChg>
        <pc:picChg chg="add mod ord">
          <ac:chgData name="Seth Petry-Johnson" userId="9311b3db184b81f9" providerId="LiveId" clId="{50A889BA-A033-4043-9032-5D204730E3B7}" dt="2022-12-18T02:18:46.303" v="9468" actId="1076"/>
          <ac:picMkLst>
            <pc:docMk/>
            <pc:sldMk cId="1173441624" sldId="314"/>
            <ac:picMk id="5" creationId="{A521B941-C5F1-4CC2-E0CB-677BA33F9794}"/>
          </ac:picMkLst>
        </pc:picChg>
        <pc:picChg chg="mod">
          <ac:chgData name="Seth Petry-Johnson" userId="9311b3db184b81f9" providerId="LiveId" clId="{50A889BA-A033-4043-9032-5D204730E3B7}" dt="2022-12-17T15:28:13.056" v="7451" actId="1076"/>
          <ac:picMkLst>
            <pc:docMk/>
            <pc:sldMk cId="1173441624" sldId="314"/>
            <ac:picMk id="15" creationId="{F746B25F-030E-0487-C9E1-08F888568A8D}"/>
          </ac:picMkLst>
        </pc:picChg>
        <pc:picChg chg="add del mod ord">
          <ac:chgData name="Seth Petry-Johnson" userId="9311b3db184b81f9" providerId="LiveId" clId="{50A889BA-A033-4043-9032-5D204730E3B7}" dt="2022-12-17T15:29:48.430" v="7497" actId="21"/>
          <ac:picMkLst>
            <pc:docMk/>
            <pc:sldMk cId="1173441624" sldId="314"/>
            <ac:picMk id="28" creationId="{2FD78E82-2505-CF06-D8C7-64E5B464630E}"/>
          </ac:picMkLst>
        </pc:picChg>
        <pc:picChg chg="add del mod ord">
          <ac:chgData name="Seth Petry-Johnson" userId="9311b3db184b81f9" providerId="LiveId" clId="{50A889BA-A033-4043-9032-5D204730E3B7}" dt="2022-12-17T15:29:48.430" v="7497" actId="21"/>
          <ac:picMkLst>
            <pc:docMk/>
            <pc:sldMk cId="1173441624" sldId="314"/>
            <ac:picMk id="29" creationId="{ED22BFF0-EB44-01D7-81DB-5B7522DD7E67}"/>
          </ac:picMkLst>
        </pc:picChg>
        <pc:picChg chg="add del mod ord">
          <ac:chgData name="Seth Petry-Johnson" userId="9311b3db184b81f9" providerId="LiveId" clId="{50A889BA-A033-4043-9032-5D204730E3B7}" dt="2022-12-17T15:54:17.193" v="7766" actId="478"/>
          <ac:picMkLst>
            <pc:docMk/>
            <pc:sldMk cId="1173441624" sldId="314"/>
            <ac:picMk id="30" creationId="{AF5C4FBE-1120-44DD-B3A4-10A11F12DB30}"/>
          </ac:picMkLst>
        </pc:picChg>
        <pc:picChg chg="add del mod ord">
          <ac:chgData name="Seth Petry-Johnson" userId="9311b3db184b81f9" providerId="LiveId" clId="{50A889BA-A033-4043-9032-5D204730E3B7}" dt="2022-12-17T15:54:19.744" v="7767" actId="478"/>
          <ac:picMkLst>
            <pc:docMk/>
            <pc:sldMk cId="1173441624" sldId="314"/>
            <ac:picMk id="31" creationId="{65482DE2-7537-4147-7F3A-E72E47A3B38F}"/>
          </ac:picMkLst>
        </pc:picChg>
        <pc:picChg chg="add mod ord">
          <ac:chgData name="Seth Petry-Johnson" userId="9311b3db184b81f9" providerId="LiveId" clId="{50A889BA-A033-4043-9032-5D204730E3B7}" dt="2022-12-17T16:05:45.941" v="7834" actId="13244"/>
          <ac:picMkLst>
            <pc:docMk/>
            <pc:sldMk cId="1173441624" sldId="314"/>
            <ac:picMk id="32" creationId="{C12D38E3-0FD5-135B-1878-82C451B9C501}"/>
          </ac:picMkLst>
        </pc:picChg>
        <pc:picChg chg="add mod ord">
          <ac:chgData name="Seth Petry-Johnson" userId="9311b3db184b81f9" providerId="LiveId" clId="{50A889BA-A033-4043-9032-5D204730E3B7}" dt="2022-12-17T16:05:45.941" v="7834" actId="13244"/>
          <ac:picMkLst>
            <pc:docMk/>
            <pc:sldMk cId="1173441624" sldId="314"/>
            <ac:picMk id="38" creationId="{6D41B690-FC2C-CCC2-10C6-3180B99AF699}"/>
          </ac:picMkLst>
        </pc:picChg>
        <pc:picChg chg="add mod ord">
          <ac:chgData name="Seth Petry-Johnson" userId="9311b3db184b81f9" providerId="LiveId" clId="{50A889BA-A033-4043-9032-5D204730E3B7}" dt="2022-12-17T16:05:45.941" v="7834" actId="13244"/>
          <ac:picMkLst>
            <pc:docMk/>
            <pc:sldMk cId="1173441624" sldId="314"/>
            <ac:picMk id="39" creationId="{FA4613BD-0D74-32D4-BF16-AE23C62D7751}"/>
          </ac:picMkLst>
        </pc:picChg>
        <pc:picChg chg="add mod ord">
          <ac:chgData name="Seth Petry-Johnson" userId="9311b3db184b81f9" providerId="LiveId" clId="{50A889BA-A033-4043-9032-5D204730E3B7}" dt="2022-12-17T16:05:45.941" v="7834" actId="13244"/>
          <ac:picMkLst>
            <pc:docMk/>
            <pc:sldMk cId="1173441624" sldId="314"/>
            <ac:picMk id="40" creationId="{F28D9C2D-8365-C0A2-1BA4-94AF2F19689C}"/>
          </ac:picMkLst>
        </pc:picChg>
        <pc:picChg chg="mod">
          <ac:chgData name="Seth Petry-Johnson" userId="9311b3db184b81f9" providerId="LiveId" clId="{50A889BA-A033-4043-9032-5D204730E3B7}" dt="2022-12-17T15:27:15.237" v="7437"/>
          <ac:picMkLst>
            <pc:docMk/>
            <pc:sldMk cId="1173441624" sldId="314"/>
            <ac:picMk id="2050" creationId="{BAF505D2-4F8D-F2ED-AA36-4097311A1E35}"/>
          </ac:picMkLst>
        </pc:picChg>
        <pc:cxnChg chg="del">
          <ac:chgData name="Seth Petry-Johnson" userId="9311b3db184b81f9" providerId="LiveId" clId="{50A889BA-A033-4043-9032-5D204730E3B7}" dt="2022-12-17T15:27:47.227" v="7446" actId="478"/>
          <ac:cxnSpMkLst>
            <pc:docMk/>
            <pc:sldMk cId="1173441624" sldId="314"/>
            <ac:cxnSpMk id="5" creationId="{2CDE2082-2264-A97F-DFC5-0F86BD51D5A9}"/>
          </ac:cxnSpMkLst>
        </pc:cxnChg>
        <pc:cxnChg chg="del">
          <ac:chgData name="Seth Petry-Johnson" userId="9311b3db184b81f9" providerId="LiveId" clId="{50A889BA-A033-4043-9032-5D204730E3B7}" dt="2022-12-17T15:27:46.532" v="7445" actId="478"/>
          <ac:cxnSpMkLst>
            <pc:docMk/>
            <pc:sldMk cId="1173441624" sldId="314"/>
            <ac:cxnSpMk id="10" creationId="{23EFDDAA-157C-E317-E441-66D8D75222E1}"/>
          </ac:cxnSpMkLst>
        </pc:cxnChg>
        <pc:cxnChg chg="del mod">
          <ac:chgData name="Seth Petry-Johnson" userId="9311b3db184b81f9" providerId="LiveId" clId="{50A889BA-A033-4043-9032-5D204730E3B7}" dt="2022-12-17T15:27:45.091" v="7444" actId="478"/>
          <ac:cxnSpMkLst>
            <pc:docMk/>
            <pc:sldMk cId="1173441624" sldId="314"/>
            <ac:cxnSpMk id="17" creationId="{69CF9394-7A47-50C3-4BB2-ED449A440E71}"/>
          </ac:cxnSpMkLst>
        </pc:cxnChg>
      </pc:sldChg>
      <pc:sldChg chg="delSp modSp add del mod">
        <pc:chgData name="Seth Petry-Johnson" userId="9311b3db184b81f9" providerId="LiveId" clId="{50A889BA-A033-4043-9032-5D204730E3B7}" dt="2022-12-17T15:25:53.348" v="7155" actId="2696"/>
        <pc:sldMkLst>
          <pc:docMk/>
          <pc:sldMk cId="4001117587" sldId="314"/>
        </pc:sldMkLst>
        <pc:grpChg chg="del mod">
          <ac:chgData name="Seth Petry-Johnson" userId="9311b3db184b81f9" providerId="LiveId" clId="{50A889BA-A033-4043-9032-5D204730E3B7}" dt="2022-12-17T15:25:49.412" v="7154" actId="478"/>
          <ac:grpSpMkLst>
            <pc:docMk/>
            <pc:sldMk cId="4001117587" sldId="314"/>
            <ac:grpSpMk id="7" creationId="{63529857-EF11-BAEE-924D-94FE9797894E}"/>
          </ac:grpSpMkLst>
        </pc:grpChg>
        <pc:grpChg chg="mod">
          <ac:chgData name="Seth Petry-Johnson" userId="9311b3db184b81f9" providerId="LiveId" clId="{50A889BA-A033-4043-9032-5D204730E3B7}" dt="2022-12-17T15:24:36.412" v="7143" actId="1076"/>
          <ac:grpSpMkLst>
            <pc:docMk/>
            <pc:sldMk cId="4001117587" sldId="314"/>
            <ac:grpSpMk id="33" creationId="{4D466ED2-A0C0-1924-BB5E-BDF9E5B6B392}"/>
          </ac:grpSpMkLst>
        </pc:grpChg>
        <pc:picChg chg="mod">
          <ac:chgData name="Seth Petry-Johnson" userId="9311b3db184b81f9" providerId="LiveId" clId="{50A889BA-A033-4043-9032-5D204730E3B7}" dt="2022-12-17T15:25:04.797" v="7148"/>
          <ac:picMkLst>
            <pc:docMk/>
            <pc:sldMk cId="4001117587" sldId="314"/>
            <ac:picMk id="2" creationId="{48EC1185-0C5E-5C27-2EB2-339C05F7355A}"/>
          </ac:picMkLst>
        </pc:picChg>
        <pc:picChg chg="del mod">
          <ac:chgData name="Seth Petry-Johnson" userId="9311b3db184b81f9" providerId="LiveId" clId="{50A889BA-A033-4043-9032-5D204730E3B7}" dt="2022-12-17T15:25:47.958" v="7153" actId="478"/>
          <ac:picMkLst>
            <pc:docMk/>
            <pc:sldMk cId="4001117587" sldId="314"/>
            <ac:picMk id="3" creationId="{55E13C01-E36A-0F1E-D98B-1CC8C05DDF4E}"/>
          </ac:picMkLst>
        </pc:picChg>
        <pc:picChg chg="mod">
          <ac:chgData name="Seth Petry-Johnson" userId="9311b3db184b81f9" providerId="LiveId" clId="{50A889BA-A033-4043-9032-5D204730E3B7}" dt="2022-12-17T15:25:16.036" v="7152"/>
          <ac:picMkLst>
            <pc:docMk/>
            <pc:sldMk cId="4001117587" sldId="314"/>
            <ac:picMk id="2050" creationId="{BAF505D2-4F8D-F2ED-AA36-4097311A1E35}"/>
          </ac:picMkLst>
        </pc:picChg>
      </pc:sldChg>
      <pc:sldChg chg="addSp delSp modSp add del mod modTransition addAnim delAnim modAnim">
        <pc:chgData name="Seth Petry-Johnson" userId="9311b3db184b81f9" providerId="LiveId" clId="{50A889BA-A033-4043-9032-5D204730E3B7}" dt="2022-12-18T02:47:41.500" v="9893" actId="47"/>
        <pc:sldMkLst>
          <pc:docMk/>
          <pc:sldMk cId="441566698" sldId="315"/>
        </pc:sldMkLst>
        <pc:spChg chg="add del mod ord">
          <ac:chgData name="Seth Petry-Johnson" userId="9311b3db184b81f9" providerId="LiveId" clId="{50A889BA-A033-4043-9032-5D204730E3B7}" dt="2022-12-18T01:13:11.752" v="8994" actId="478"/>
          <ac:spMkLst>
            <pc:docMk/>
            <pc:sldMk cId="441566698" sldId="315"/>
            <ac:spMk id="4" creationId="{3DD04AB7-75EE-8CAA-DE30-43CF0D0BDDED}"/>
          </ac:spMkLst>
        </pc:spChg>
        <pc:spChg chg="add del mod ord">
          <ac:chgData name="Seth Petry-Johnson" userId="9311b3db184b81f9" providerId="LiveId" clId="{50A889BA-A033-4043-9032-5D204730E3B7}" dt="2022-12-18T01:13:11.752" v="8994" actId="478"/>
          <ac:spMkLst>
            <pc:docMk/>
            <pc:sldMk cId="441566698" sldId="315"/>
            <ac:spMk id="5" creationId="{32C0B63E-AF5E-6EE5-EC58-8AB332E1BB5B}"/>
          </ac:spMkLst>
        </pc:spChg>
        <pc:spChg chg="del">
          <ac:chgData name="Seth Petry-Johnson" userId="9311b3db184b81f9" providerId="LiveId" clId="{50A889BA-A033-4043-9032-5D204730E3B7}" dt="2022-12-17T16:09:55.249" v="7899" actId="478"/>
          <ac:spMkLst>
            <pc:docMk/>
            <pc:sldMk cId="441566698" sldId="315"/>
            <ac:spMk id="6" creationId="{001A021A-7D1E-4AC3-B2F4-3E437E635BC7}"/>
          </ac:spMkLst>
        </pc:spChg>
        <pc:spChg chg="add mod">
          <ac:chgData name="Seth Petry-Johnson" userId="9311b3db184b81f9" providerId="LiveId" clId="{50A889BA-A033-4043-9032-5D204730E3B7}" dt="2022-12-18T01:12:31.856" v="8960" actId="403"/>
          <ac:spMkLst>
            <pc:docMk/>
            <pc:sldMk cId="441566698" sldId="315"/>
            <ac:spMk id="6" creationId="{28C5F233-5379-6827-7524-CCCB0512D01A}"/>
          </ac:spMkLst>
        </pc:spChg>
        <pc:spChg chg="add mod">
          <ac:chgData name="Seth Petry-Johnson" userId="9311b3db184b81f9" providerId="LiveId" clId="{50A889BA-A033-4043-9032-5D204730E3B7}" dt="2022-12-18T01:16:29.172" v="9098" actId="1036"/>
          <ac:spMkLst>
            <pc:docMk/>
            <pc:sldMk cId="441566698" sldId="315"/>
            <ac:spMk id="8" creationId="{C21D2F46-EF13-3619-0DE1-E5578DCC0666}"/>
          </ac:spMkLst>
        </pc:spChg>
        <pc:spChg chg="mod">
          <ac:chgData name="Seth Petry-Johnson" userId="9311b3db184b81f9" providerId="LiveId" clId="{50A889BA-A033-4043-9032-5D204730E3B7}" dt="2022-12-17T16:10:12.818" v="7909" actId="20577"/>
          <ac:spMkLst>
            <pc:docMk/>
            <pc:sldMk cId="441566698" sldId="315"/>
            <ac:spMk id="9" creationId="{8750CEE0-1B81-D653-C27C-888E6304A43E}"/>
          </ac:spMkLst>
        </pc:spChg>
        <pc:spChg chg="add del mod ord">
          <ac:chgData name="Seth Petry-Johnson" userId="9311b3db184b81f9" providerId="LiveId" clId="{50A889BA-A033-4043-9032-5D204730E3B7}" dt="2022-12-18T01:13:11.752" v="8994" actId="478"/>
          <ac:spMkLst>
            <pc:docMk/>
            <pc:sldMk cId="441566698" sldId="315"/>
            <ac:spMk id="10" creationId="{BF0E3F6D-2A01-83F7-5ADD-30A8E8F654D2}"/>
          </ac:spMkLst>
        </pc:spChg>
        <pc:spChg chg="add del mod">
          <ac:chgData name="Seth Petry-Johnson" userId="9311b3db184b81f9" providerId="LiveId" clId="{50A889BA-A033-4043-9032-5D204730E3B7}" dt="2022-12-18T01:14:25.121" v="9037"/>
          <ac:spMkLst>
            <pc:docMk/>
            <pc:sldMk cId="441566698" sldId="315"/>
            <ac:spMk id="12" creationId="{087DD277-0D33-D291-5FEC-CF2D17B1F25B}"/>
          </ac:spMkLst>
        </pc:spChg>
        <pc:spChg chg="add del mod ord">
          <ac:chgData name="Seth Petry-Johnson" userId="9311b3db184b81f9" providerId="LiveId" clId="{50A889BA-A033-4043-9032-5D204730E3B7}" dt="2022-12-18T01:13:11.752" v="8994" actId="478"/>
          <ac:spMkLst>
            <pc:docMk/>
            <pc:sldMk cId="441566698" sldId="315"/>
            <ac:spMk id="17" creationId="{4606DE2D-CB5E-1A9A-E59B-AAC8730E4474}"/>
          </ac:spMkLst>
        </pc:spChg>
        <pc:spChg chg="del">
          <ac:chgData name="Seth Petry-Johnson" userId="9311b3db184b81f9" providerId="LiveId" clId="{50A889BA-A033-4043-9032-5D204730E3B7}" dt="2022-12-17T16:09:49.727" v="7896" actId="478"/>
          <ac:spMkLst>
            <pc:docMk/>
            <pc:sldMk cId="441566698" sldId="315"/>
            <ac:spMk id="18" creationId="{A2889347-D726-5E23-9394-2D9173B72C96}"/>
          </ac:spMkLst>
        </pc:spChg>
        <pc:spChg chg="add del mod">
          <ac:chgData name="Seth Petry-Johnson" userId="9311b3db184b81f9" providerId="LiveId" clId="{50A889BA-A033-4043-9032-5D204730E3B7}" dt="2022-12-18T01:15:28.031" v="9086" actId="478"/>
          <ac:spMkLst>
            <pc:docMk/>
            <pc:sldMk cId="441566698" sldId="315"/>
            <ac:spMk id="18" creationId="{C6E5C1F0-7A69-0318-D326-40C293D2259F}"/>
          </ac:spMkLst>
        </pc:spChg>
        <pc:spChg chg="del">
          <ac:chgData name="Seth Petry-Johnson" userId="9311b3db184b81f9" providerId="LiveId" clId="{50A889BA-A033-4043-9032-5D204730E3B7}" dt="2022-12-17T16:09:38.846" v="7893" actId="478"/>
          <ac:spMkLst>
            <pc:docMk/>
            <pc:sldMk cId="441566698" sldId="315"/>
            <ac:spMk id="23" creationId="{47651BB0-5738-5BDE-80F5-665ABE7D7916}"/>
          </ac:spMkLst>
        </pc:spChg>
        <pc:spChg chg="add del mod">
          <ac:chgData name="Seth Petry-Johnson" userId="9311b3db184b81f9" providerId="LiveId" clId="{50A889BA-A033-4043-9032-5D204730E3B7}" dt="2022-12-18T01:15:28.031" v="9086" actId="478"/>
          <ac:spMkLst>
            <pc:docMk/>
            <pc:sldMk cId="441566698" sldId="315"/>
            <ac:spMk id="23" creationId="{CD77DF03-4137-53A6-49CE-3AC282D5F2E3}"/>
          </ac:spMkLst>
        </pc:spChg>
        <pc:spChg chg="add del mod ord">
          <ac:chgData name="Seth Petry-Johnson" userId="9311b3db184b81f9" providerId="LiveId" clId="{50A889BA-A033-4043-9032-5D204730E3B7}" dt="2022-12-18T01:13:11.752" v="8994" actId="478"/>
          <ac:spMkLst>
            <pc:docMk/>
            <pc:sldMk cId="441566698" sldId="315"/>
            <ac:spMk id="28" creationId="{0ECF85C3-B01F-216F-2B40-0ACAF7A77871}"/>
          </ac:spMkLst>
        </pc:spChg>
        <pc:spChg chg="add del mod ord">
          <ac:chgData name="Seth Petry-Johnson" userId="9311b3db184b81f9" providerId="LiveId" clId="{50A889BA-A033-4043-9032-5D204730E3B7}" dt="2022-12-18T01:13:11.752" v="8994" actId="478"/>
          <ac:spMkLst>
            <pc:docMk/>
            <pc:sldMk cId="441566698" sldId="315"/>
            <ac:spMk id="29" creationId="{39945055-01CA-471E-7C3C-2C4BB7AF6145}"/>
          </ac:spMkLst>
        </pc:spChg>
        <pc:spChg chg="add del mod ord">
          <ac:chgData name="Seth Petry-Johnson" userId="9311b3db184b81f9" providerId="LiveId" clId="{50A889BA-A033-4043-9032-5D204730E3B7}" dt="2022-12-18T01:13:11.752" v="8994" actId="478"/>
          <ac:spMkLst>
            <pc:docMk/>
            <pc:sldMk cId="441566698" sldId="315"/>
            <ac:spMk id="30" creationId="{4F7E9ACE-3C0F-86EF-1EDD-9265E7DDAA26}"/>
          </ac:spMkLst>
        </pc:spChg>
        <pc:spChg chg="add del mod ord">
          <ac:chgData name="Seth Petry-Johnson" userId="9311b3db184b81f9" providerId="LiveId" clId="{50A889BA-A033-4043-9032-5D204730E3B7}" dt="2022-12-18T01:13:11.752" v="8994" actId="478"/>
          <ac:spMkLst>
            <pc:docMk/>
            <pc:sldMk cId="441566698" sldId="315"/>
            <ac:spMk id="31" creationId="{A6A8FFB4-A673-E3AD-D923-9B78EF2BF199}"/>
          </ac:spMkLst>
        </pc:spChg>
        <pc:spChg chg="add del mod">
          <ac:chgData name="Seth Petry-Johnson" userId="9311b3db184b81f9" providerId="LiveId" clId="{50A889BA-A033-4043-9032-5D204730E3B7}" dt="2022-12-18T01:15:28.031" v="9086" actId="478"/>
          <ac:spMkLst>
            <pc:docMk/>
            <pc:sldMk cId="441566698" sldId="315"/>
            <ac:spMk id="33" creationId="{D867565E-3CFC-78D3-31E0-3E5D879D2422}"/>
          </ac:spMkLst>
        </pc:spChg>
        <pc:spChg chg="add del mod">
          <ac:chgData name="Seth Petry-Johnson" userId="9311b3db184b81f9" providerId="LiveId" clId="{50A889BA-A033-4043-9032-5D204730E3B7}" dt="2022-12-18T01:15:28.031" v="9086" actId="478"/>
          <ac:spMkLst>
            <pc:docMk/>
            <pc:sldMk cId="441566698" sldId="315"/>
            <ac:spMk id="34" creationId="{667505C2-61A3-40C8-1A35-BB410E557953}"/>
          </ac:spMkLst>
        </pc:spChg>
        <pc:spChg chg="add del mod">
          <ac:chgData name="Seth Petry-Johnson" userId="9311b3db184b81f9" providerId="LiveId" clId="{50A889BA-A033-4043-9032-5D204730E3B7}" dt="2022-12-18T01:16:47.654" v="9099" actId="478"/>
          <ac:spMkLst>
            <pc:docMk/>
            <pc:sldMk cId="441566698" sldId="315"/>
            <ac:spMk id="35" creationId="{5794DC43-8F27-280C-164B-C96EE9811A48}"/>
          </ac:spMkLst>
        </pc:spChg>
        <pc:spChg chg="add del mod">
          <ac:chgData name="Seth Petry-Johnson" userId="9311b3db184b81f9" providerId="LiveId" clId="{50A889BA-A033-4043-9032-5D204730E3B7}" dt="2022-12-18T01:15:28.031" v="9086" actId="478"/>
          <ac:spMkLst>
            <pc:docMk/>
            <pc:sldMk cId="441566698" sldId="315"/>
            <ac:spMk id="36" creationId="{47085921-D583-4202-8D00-9F424B397CCA}"/>
          </ac:spMkLst>
        </pc:spChg>
        <pc:spChg chg="add del mod">
          <ac:chgData name="Seth Petry-Johnson" userId="9311b3db184b81f9" providerId="LiveId" clId="{50A889BA-A033-4043-9032-5D204730E3B7}" dt="2022-12-18T01:15:28.031" v="9086" actId="478"/>
          <ac:spMkLst>
            <pc:docMk/>
            <pc:sldMk cId="441566698" sldId="315"/>
            <ac:spMk id="37" creationId="{AA8B89DC-EE1E-BD58-514F-57189C5C33DB}"/>
          </ac:spMkLst>
        </pc:spChg>
        <pc:spChg chg="mod">
          <ac:chgData name="Seth Petry-Johnson" userId="9311b3db184b81f9" providerId="LiveId" clId="{50A889BA-A033-4043-9032-5D204730E3B7}" dt="2022-12-17T16:13:53.784" v="8279" actId="1038"/>
          <ac:spMkLst>
            <pc:docMk/>
            <pc:sldMk cId="441566698" sldId="315"/>
            <ac:spMk id="41" creationId="{E22AB3B0-DC0A-CF95-B730-3E2C6565D9F5}"/>
          </ac:spMkLst>
        </pc:spChg>
        <pc:spChg chg="mod">
          <ac:chgData name="Seth Petry-Johnson" userId="9311b3db184b81f9" providerId="LiveId" clId="{50A889BA-A033-4043-9032-5D204730E3B7}" dt="2022-12-17T16:13:53.784" v="8279" actId="1038"/>
          <ac:spMkLst>
            <pc:docMk/>
            <pc:sldMk cId="441566698" sldId="315"/>
            <ac:spMk id="42" creationId="{B7EFF734-11B8-1D6A-265D-7F6C7880E800}"/>
          </ac:spMkLst>
        </pc:spChg>
        <pc:spChg chg="add del mod">
          <ac:chgData name="Seth Petry-Johnson" userId="9311b3db184b81f9" providerId="LiveId" clId="{50A889BA-A033-4043-9032-5D204730E3B7}" dt="2022-12-18T01:15:28.031" v="9086" actId="478"/>
          <ac:spMkLst>
            <pc:docMk/>
            <pc:sldMk cId="441566698" sldId="315"/>
            <ac:spMk id="43" creationId="{93DA964C-5CBC-3D66-9389-555B4428CA15}"/>
          </ac:spMkLst>
        </pc:spChg>
        <pc:spChg chg="del mod">
          <ac:chgData name="Seth Petry-Johnson" userId="9311b3db184b81f9" providerId="LiveId" clId="{50A889BA-A033-4043-9032-5D204730E3B7}" dt="2022-12-17T16:12:53.350" v="8105" actId="478"/>
          <ac:spMkLst>
            <pc:docMk/>
            <pc:sldMk cId="441566698" sldId="315"/>
            <ac:spMk id="43" creationId="{E22FB9F8-A91B-3500-8CED-523C8887B98C}"/>
          </ac:spMkLst>
        </pc:spChg>
        <pc:spChg chg="del mod">
          <ac:chgData name="Seth Petry-Johnson" userId="9311b3db184b81f9" providerId="LiveId" clId="{50A889BA-A033-4043-9032-5D204730E3B7}" dt="2022-12-17T16:12:53.350" v="8105" actId="478"/>
          <ac:spMkLst>
            <pc:docMk/>
            <pc:sldMk cId="441566698" sldId="315"/>
            <ac:spMk id="44" creationId="{4F58B36D-C25D-64ED-88AD-70D5B3654BFB}"/>
          </ac:spMkLst>
        </pc:spChg>
        <pc:spChg chg="add del mod">
          <ac:chgData name="Seth Petry-Johnson" userId="9311b3db184b81f9" providerId="LiveId" clId="{50A889BA-A033-4043-9032-5D204730E3B7}" dt="2022-12-18T01:15:28.031" v="9086" actId="478"/>
          <ac:spMkLst>
            <pc:docMk/>
            <pc:sldMk cId="441566698" sldId="315"/>
            <ac:spMk id="44" creationId="{55D551B7-4368-1E7B-C297-D6CC5F296BE7}"/>
          </ac:spMkLst>
        </pc:spChg>
        <pc:grpChg chg="del">
          <ac:chgData name="Seth Petry-Johnson" userId="9311b3db184b81f9" providerId="LiveId" clId="{50A889BA-A033-4043-9032-5D204730E3B7}" dt="2022-12-17T16:09:41.086" v="7894" actId="478"/>
          <ac:grpSpMkLst>
            <pc:docMk/>
            <pc:sldMk cId="441566698" sldId="315"/>
            <ac:grpSpMk id="7" creationId="{63529857-EF11-BAEE-924D-94FE9797894E}"/>
          </ac:grpSpMkLst>
        </pc:grpChg>
        <pc:grpChg chg="add del mod">
          <ac:chgData name="Seth Petry-Johnson" userId="9311b3db184b81f9" providerId="LiveId" clId="{50A889BA-A033-4043-9032-5D204730E3B7}" dt="2022-12-17T16:14:29.007" v="8314" actId="1035"/>
          <ac:grpSpMkLst>
            <pc:docMk/>
            <pc:sldMk cId="441566698" sldId="315"/>
            <ac:grpSpMk id="14" creationId="{0DBFFC55-85AE-8E68-7A89-A00092734136}"/>
          </ac:grpSpMkLst>
        </pc:grpChg>
        <pc:grpChg chg="del">
          <ac:chgData name="Seth Petry-Johnson" userId="9311b3db184b81f9" providerId="LiveId" clId="{50A889BA-A033-4043-9032-5D204730E3B7}" dt="2022-12-17T16:09:51.157" v="7897" actId="478"/>
          <ac:grpSpMkLst>
            <pc:docMk/>
            <pc:sldMk cId="441566698" sldId="315"/>
            <ac:grpSpMk id="33" creationId="{4D466ED2-A0C0-1924-BB5E-BDF9E5B6B392}"/>
          </ac:grpSpMkLst>
        </pc:grpChg>
        <pc:picChg chg="del">
          <ac:chgData name="Seth Petry-Johnson" userId="9311b3db184b81f9" providerId="LiveId" clId="{50A889BA-A033-4043-9032-5D204730E3B7}" dt="2022-12-17T16:09:53.584" v="7898" actId="478"/>
          <ac:picMkLst>
            <pc:docMk/>
            <pc:sldMk cId="441566698" sldId="315"/>
            <ac:picMk id="2" creationId="{48EC1185-0C5E-5C27-2EB2-339C05F7355A}"/>
          </ac:picMkLst>
        </pc:picChg>
        <pc:picChg chg="del">
          <ac:chgData name="Seth Petry-Johnson" userId="9311b3db184b81f9" providerId="LiveId" clId="{50A889BA-A033-4043-9032-5D204730E3B7}" dt="2022-12-17T16:09:37.354" v="7892" actId="478"/>
          <ac:picMkLst>
            <pc:docMk/>
            <pc:sldMk cId="441566698" sldId="315"/>
            <ac:picMk id="3" creationId="{55E13C01-E36A-0F1E-D98B-1CC8C05DDF4E}"/>
          </ac:picMkLst>
        </pc:picChg>
        <pc:picChg chg="add mod">
          <ac:chgData name="Seth Petry-Johnson" userId="9311b3db184b81f9" providerId="LiveId" clId="{50A889BA-A033-4043-9032-5D204730E3B7}" dt="2022-12-18T01:12:39.620" v="8962" actId="1076"/>
          <ac:picMkLst>
            <pc:docMk/>
            <pc:sldMk cId="441566698" sldId="315"/>
            <ac:picMk id="3" creationId="{FC77FC28-E212-2428-0476-214802A632C6}"/>
          </ac:picMkLst>
        </pc:picChg>
        <pc:picChg chg="add mod">
          <ac:chgData name="Seth Petry-Johnson" userId="9311b3db184b81f9" providerId="LiveId" clId="{50A889BA-A033-4043-9032-5D204730E3B7}" dt="2022-12-18T01:16:29.172" v="9098" actId="1036"/>
          <ac:picMkLst>
            <pc:docMk/>
            <pc:sldMk cId="441566698" sldId="315"/>
            <ac:picMk id="7" creationId="{410A3A39-9AEE-12C6-2B86-5C45BBB0BB18}"/>
          </ac:picMkLst>
        </pc:picChg>
        <pc:picChg chg="add del mod">
          <ac:chgData name="Seth Petry-Johnson" userId="9311b3db184b81f9" providerId="LiveId" clId="{50A889BA-A033-4043-9032-5D204730E3B7}" dt="2022-12-18T01:14:25.121" v="9037"/>
          <ac:picMkLst>
            <pc:docMk/>
            <pc:sldMk cId="441566698" sldId="315"/>
            <ac:picMk id="11" creationId="{454CDBC1-B084-5E8B-4F69-7D21866ECE3D}"/>
          </ac:picMkLst>
        </pc:picChg>
        <pc:picChg chg="add del mod">
          <ac:chgData name="Seth Petry-Johnson" userId="9311b3db184b81f9" providerId="LiveId" clId="{50A889BA-A033-4043-9032-5D204730E3B7}" dt="2022-12-18T01:15:28.031" v="9086" actId="478"/>
          <ac:picMkLst>
            <pc:docMk/>
            <pc:sldMk cId="441566698" sldId="315"/>
            <ac:picMk id="13" creationId="{0A9EB1B3-E8C1-1823-999D-9AF7FC5F5C2B}"/>
          </ac:picMkLst>
        </pc:picChg>
        <pc:picChg chg="mod">
          <ac:chgData name="Seth Petry-Johnson" userId="9311b3db184b81f9" providerId="LiveId" clId="{50A889BA-A033-4043-9032-5D204730E3B7}" dt="2022-12-18T01:11:25.597" v="8930" actId="1037"/>
          <ac:picMkLst>
            <pc:docMk/>
            <pc:sldMk cId="441566698" sldId="315"/>
            <ac:picMk id="15" creationId="{F746B25F-030E-0487-C9E1-08F888568A8D}"/>
          </ac:picMkLst>
        </pc:picChg>
        <pc:picChg chg="mod">
          <ac:chgData name="Seth Petry-Johnson" userId="9311b3db184b81f9" providerId="LiveId" clId="{50A889BA-A033-4043-9032-5D204730E3B7}" dt="2022-12-17T16:13:53.784" v="8279" actId="1038"/>
          <ac:picMkLst>
            <pc:docMk/>
            <pc:sldMk cId="441566698" sldId="315"/>
            <ac:picMk id="32" creationId="{C12D38E3-0FD5-135B-1878-82C451B9C501}"/>
          </ac:picMkLst>
        </pc:picChg>
        <pc:picChg chg="mod">
          <ac:chgData name="Seth Petry-Johnson" userId="9311b3db184b81f9" providerId="LiveId" clId="{50A889BA-A033-4043-9032-5D204730E3B7}" dt="2022-12-17T16:13:53.784" v="8279" actId="1038"/>
          <ac:picMkLst>
            <pc:docMk/>
            <pc:sldMk cId="441566698" sldId="315"/>
            <ac:picMk id="38" creationId="{6D41B690-FC2C-CCC2-10C6-3180B99AF699}"/>
          </ac:picMkLst>
        </pc:picChg>
        <pc:picChg chg="mod">
          <ac:chgData name="Seth Petry-Johnson" userId="9311b3db184b81f9" providerId="LiveId" clId="{50A889BA-A033-4043-9032-5D204730E3B7}" dt="2022-12-17T16:15:30.870" v="8319" actId="1038"/>
          <ac:picMkLst>
            <pc:docMk/>
            <pc:sldMk cId="441566698" sldId="315"/>
            <ac:picMk id="39" creationId="{FA4613BD-0D74-32D4-BF16-AE23C62D7751}"/>
          </ac:picMkLst>
        </pc:picChg>
        <pc:picChg chg="mod">
          <ac:chgData name="Seth Petry-Johnson" userId="9311b3db184b81f9" providerId="LiveId" clId="{50A889BA-A033-4043-9032-5D204730E3B7}" dt="2022-12-17T16:15:30.870" v="8319" actId="1038"/>
          <ac:picMkLst>
            <pc:docMk/>
            <pc:sldMk cId="441566698" sldId="315"/>
            <ac:picMk id="40" creationId="{F28D9C2D-8365-C0A2-1BA4-94AF2F19689C}"/>
          </ac:picMkLst>
        </pc:picChg>
        <pc:picChg chg="del">
          <ac:chgData name="Seth Petry-Johnson" userId="9311b3db184b81f9" providerId="LiveId" clId="{50A889BA-A033-4043-9032-5D204730E3B7}" dt="2022-12-17T16:09:48.102" v="7895" actId="478"/>
          <ac:picMkLst>
            <pc:docMk/>
            <pc:sldMk cId="441566698" sldId="315"/>
            <ac:picMk id="2050" creationId="{BAF505D2-4F8D-F2ED-AA36-4097311A1E35}"/>
          </ac:picMkLst>
        </pc:picChg>
      </pc:sldChg>
      <pc:sldChg chg="addSp delSp modSp add del mod modTransition modAnim">
        <pc:chgData name="Seth Petry-Johnson" userId="9311b3db184b81f9" providerId="LiveId" clId="{50A889BA-A033-4043-9032-5D204730E3B7}" dt="2022-12-17T15:55:06.555" v="7773" actId="47"/>
        <pc:sldMkLst>
          <pc:docMk/>
          <pc:sldMk cId="1164417432" sldId="315"/>
        </pc:sldMkLst>
        <pc:spChg chg="del">
          <ac:chgData name="Seth Petry-Johnson" userId="9311b3db184b81f9" providerId="LiveId" clId="{50A889BA-A033-4043-9032-5D204730E3B7}" dt="2022-12-17T15:28:39.748" v="7454" actId="478"/>
          <ac:spMkLst>
            <pc:docMk/>
            <pc:sldMk cId="1164417432" sldId="315"/>
            <ac:spMk id="6" creationId="{001A021A-7D1E-4AC3-B2F4-3E437E635BC7}"/>
          </ac:spMkLst>
        </pc:spChg>
        <pc:spChg chg="mod">
          <ac:chgData name="Seth Petry-Johnson" userId="9311b3db184b81f9" providerId="LiveId" clId="{50A889BA-A033-4043-9032-5D204730E3B7}" dt="2022-12-17T15:52:56.079" v="7757"/>
          <ac:spMkLst>
            <pc:docMk/>
            <pc:sldMk cId="1164417432" sldId="315"/>
            <ac:spMk id="9" creationId="{8750CEE0-1B81-D653-C27C-888E6304A43E}"/>
          </ac:spMkLst>
        </pc:spChg>
        <pc:spChg chg="mod">
          <ac:chgData name="Seth Petry-Johnson" userId="9311b3db184b81f9" providerId="LiveId" clId="{50A889BA-A033-4043-9032-5D204730E3B7}" dt="2022-12-17T15:28:42.880" v="7457" actId="6549"/>
          <ac:spMkLst>
            <pc:docMk/>
            <pc:sldMk cId="1164417432" sldId="315"/>
            <ac:spMk id="13" creationId="{2566972B-6C4B-4B98-CF31-225750C76D39}"/>
          </ac:spMkLst>
        </pc:spChg>
        <pc:spChg chg="del">
          <ac:chgData name="Seth Petry-Johnson" userId="9311b3db184b81f9" providerId="LiveId" clId="{50A889BA-A033-4043-9032-5D204730E3B7}" dt="2022-12-17T15:28:47.603" v="7460" actId="478"/>
          <ac:spMkLst>
            <pc:docMk/>
            <pc:sldMk cId="1164417432" sldId="315"/>
            <ac:spMk id="18" creationId="{A2889347-D726-5E23-9394-2D9173B72C96}"/>
          </ac:spMkLst>
        </pc:spChg>
        <pc:spChg chg="del">
          <ac:chgData name="Seth Petry-Johnson" userId="9311b3db184b81f9" providerId="LiveId" clId="{50A889BA-A033-4043-9032-5D204730E3B7}" dt="2022-12-17T15:28:42.235" v="7456" actId="478"/>
          <ac:spMkLst>
            <pc:docMk/>
            <pc:sldMk cId="1164417432" sldId="315"/>
            <ac:spMk id="23" creationId="{47651BB0-5738-5BDE-80F5-665ABE7D7916}"/>
          </ac:spMkLst>
        </pc:spChg>
        <pc:grpChg chg="del">
          <ac:chgData name="Seth Petry-Johnson" userId="9311b3db184b81f9" providerId="LiveId" clId="{50A889BA-A033-4043-9032-5D204730E3B7}" dt="2022-12-17T15:28:43.941" v="7458" actId="478"/>
          <ac:grpSpMkLst>
            <pc:docMk/>
            <pc:sldMk cId="1164417432" sldId="315"/>
            <ac:grpSpMk id="7" creationId="{63529857-EF11-BAEE-924D-94FE9797894E}"/>
          </ac:grpSpMkLst>
        </pc:grpChg>
        <pc:grpChg chg="del">
          <ac:chgData name="Seth Petry-Johnson" userId="9311b3db184b81f9" providerId="LiveId" clId="{50A889BA-A033-4043-9032-5D204730E3B7}" dt="2022-12-17T15:28:45.771" v="7459" actId="478"/>
          <ac:grpSpMkLst>
            <pc:docMk/>
            <pc:sldMk cId="1164417432" sldId="315"/>
            <ac:grpSpMk id="33" creationId="{4D466ED2-A0C0-1924-BB5E-BDF9E5B6B392}"/>
          </ac:grpSpMkLst>
        </pc:grpChg>
        <pc:picChg chg="del">
          <ac:chgData name="Seth Petry-Johnson" userId="9311b3db184b81f9" providerId="LiveId" clId="{50A889BA-A033-4043-9032-5D204730E3B7}" dt="2022-12-17T15:28:38.339" v="7453" actId="478"/>
          <ac:picMkLst>
            <pc:docMk/>
            <pc:sldMk cId="1164417432" sldId="315"/>
            <ac:picMk id="2" creationId="{48EC1185-0C5E-5C27-2EB2-339C05F7355A}"/>
          </ac:picMkLst>
        </pc:picChg>
        <pc:picChg chg="del">
          <ac:chgData name="Seth Petry-Johnson" userId="9311b3db184b81f9" providerId="LiveId" clId="{50A889BA-A033-4043-9032-5D204730E3B7}" dt="2022-12-17T15:28:40.691" v="7455" actId="478"/>
          <ac:picMkLst>
            <pc:docMk/>
            <pc:sldMk cId="1164417432" sldId="315"/>
            <ac:picMk id="3" creationId="{55E13C01-E36A-0F1E-D98B-1CC8C05DDF4E}"/>
          </ac:picMkLst>
        </pc:picChg>
        <pc:picChg chg="add mod ord">
          <ac:chgData name="Seth Petry-Johnson" userId="9311b3db184b81f9" providerId="LiveId" clId="{50A889BA-A033-4043-9032-5D204730E3B7}" dt="2022-12-17T15:30:47.267" v="7510" actId="1036"/>
          <ac:picMkLst>
            <pc:docMk/>
            <pc:sldMk cId="1164417432" sldId="315"/>
            <ac:picMk id="4" creationId="{A0C2C038-981E-9517-EFB2-B09DCD88DE58}"/>
          </ac:picMkLst>
        </pc:picChg>
        <pc:picChg chg="add mod ord">
          <ac:chgData name="Seth Petry-Johnson" userId="9311b3db184b81f9" providerId="LiveId" clId="{50A889BA-A033-4043-9032-5D204730E3B7}" dt="2022-12-17T15:29:59.259" v="7500" actId="13244"/>
          <ac:picMkLst>
            <pc:docMk/>
            <pc:sldMk cId="1164417432" sldId="315"/>
            <ac:picMk id="5" creationId="{102CFC92-48F6-C2B9-3C41-49DD32BA7933}"/>
          </ac:picMkLst>
        </pc:picChg>
        <pc:picChg chg="add mod ord">
          <ac:chgData name="Seth Petry-Johnson" userId="9311b3db184b81f9" providerId="LiveId" clId="{50A889BA-A033-4043-9032-5D204730E3B7}" dt="2022-12-17T15:45:55.105" v="7714" actId="1038"/>
          <ac:picMkLst>
            <pc:docMk/>
            <pc:sldMk cId="1164417432" sldId="315"/>
            <ac:picMk id="10" creationId="{AD1B7AAA-7E8F-789F-A470-FE4ED735E93C}"/>
          </ac:picMkLst>
        </pc:picChg>
        <pc:picChg chg="add mod ord">
          <ac:chgData name="Seth Petry-Johnson" userId="9311b3db184b81f9" providerId="LiveId" clId="{50A889BA-A033-4043-9032-5D204730E3B7}" dt="2022-12-17T15:46:03.948" v="7745" actId="1038"/>
          <ac:picMkLst>
            <pc:docMk/>
            <pc:sldMk cId="1164417432" sldId="315"/>
            <ac:picMk id="17" creationId="{1A0603C7-0BB3-91DC-A326-75B3E7B3A26D}"/>
          </ac:picMkLst>
        </pc:picChg>
        <pc:picChg chg="del">
          <ac:chgData name="Seth Petry-Johnson" userId="9311b3db184b81f9" providerId="LiveId" clId="{50A889BA-A033-4043-9032-5D204730E3B7}" dt="2022-12-17T15:28:48.243" v="7461" actId="478"/>
          <ac:picMkLst>
            <pc:docMk/>
            <pc:sldMk cId="1164417432" sldId="315"/>
            <ac:picMk id="2050" creationId="{BAF505D2-4F8D-F2ED-AA36-4097311A1E35}"/>
          </ac:picMkLst>
        </pc:picChg>
      </pc:sldChg>
      <pc:sldChg chg="add del">
        <pc:chgData name="Seth Petry-Johnson" userId="9311b3db184b81f9" providerId="LiveId" clId="{50A889BA-A033-4043-9032-5D204730E3B7}" dt="2022-12-17T16:24:14.103" v="8474" actId="47"/>
        <pc:sldMkLst>
          <pc:docMk/>
          <pc:sldMk cId="931646285" sldId="316"/>
        </pc:sldMkLst>
      </pc:sldChg>
      <pc:sldChg chg="delSp modSp add del mod modTransition modAnim">
        <pc:chgData name="Seth Petry-Johnson" userId="9311b3db184b81f9" providerId="LiveId" clId="{50A889BA-A033-4043-9032-5D204730E3B7}" dt="2022-12-18T01:19:21.043" v="9119" actId="47"/>
        <pc:sldMkLst>
          <pc:docMk/>
          <pc:sldMk cId="3089474253" sldId="316"/>
        </pc:sldMkLst>
        <pc:spChg chg="mod ord">
          <ac:chgData name="Seth Petry-Johnson" userId="9311b3db184b81f9" providerId="LiveId" clId="{50A889BA-A033-4043-9032-5D204730E3B7}" dt="2022-12-17T16:25:12.446" v="8543" actId="13244"/>
          <ac:spMkLst>
            <pc:docMk/>
            <pc:sldMk cId="3089474253" sldId="316"/>
            <ac:spMk id="4" creationId="{3DD04AB7-75EE-8CAA-DE30-43CF0D0BDDED}"/>
          </ac:spMkLst>
        </pc:spChg>
        <pc:spChg chg="mod ord">
          <ac:chgData name="Seth Petry-Johnson" userId="9311b3db184b81f9" providerId="LiveId" clId="{50A889BA-A033-4043-9032-5D204730E3B7}" dt="2022-12-17T16:25:12.446" v="8543" actId="13244"/>
          <ac:spMkLst>
            <pc:docMk/>
            <pc:sldMk cId="3089474253" sldId="316"/>
            <ac:spMk id="5" creationId="{32C0B63E-AF5E-6EE5-EC58-8AB332E1BB5B}"/>
          </ac:spMkLst>
        </pc:spChg>
        <pc:spChg chg="mod ord">
          <ac:chgData name="Seth Petry-Johnson" userId="9311b3db184b81f9" providerId="LiveId" clId="{50A889BA-A033-4043-9032-5D204730E3B7}" dt="2022-12-17T16:25:12.446" v="8543" actId="13244"/>
          <ac:spMkLst>
            <pc:docMk/>
            <pc:sldMk cId="3089474253" sldId="316"/>
            <ac:spMk id="10" creationId="{BF0E3F6D-2A01-83F7-5ADD-30A8E8F654D2}"/>
          </ac:spMkLst>
        </pc:spChg>
        <pc:spChg chg="mod ord">
          <ac:chgData name="Seth Petry-Johnson" userId="9311b3db184b81f9" providerId="LiveId" clId="{50A889BA-A033-4043-9032-5D204730E3B7}" dt="2022-12-17T16:25:12.446" v="8543" actId="13244"/>
          <ac:spMkLst>
            <pc:docMk/>
            <pc:sldMk cId="3089474253" sldId="316"/>
            <ac:spMk id="17" creationId="{4606DE2D-CB5E-1A9A-E59B-AAC8730E4474}"/>
          </ac:spMkLst>
        </pc:spChg>
        <pc:spChg chg="mod ord">
          <ac:chgData name="Seth Petry-Johnson" userId="9311b3db184b81f9" providerId="LiveId" clId="{50A889BA-A033-4043-9032-5D204730E3B7}" dt="2022-12-17T16:25:12.446" v="8543" actId="13244"/>
          <ac:spMkLst>
            <pc:docMk/>
            <pc:sldMk cId="3089474253" sldId="316"/>
            <ac:spMk id="28" creationId="{0ECF85C3-B01F-216F-2B40-0ACAF7A77871}"/>
          </ac:spMkLst>
        </pc:spChg>
        <pc:spChg chg="mod ord">
          <ac:chgData name="Seth Petry-Johnson" userId="9311b3db184b81f9" providerId="LiveId" clId="{50A889BA-A033-4043-9032-5D204730E3B7}" dt="2022-12-17T16:25:12.446" v="8543" actId="13244"/>
          <ac:spMkLst>
            <pc:docMk/>
            <pc:sldMk cId="3089474253" sldId="316"/>
            <ac:spMk id="29" creationId="{39945055-01CA-471E-7C3C-2C4BB7AF6145}"/>
          </ac:spMkLst>
        </pc:spChg>
        <pc:spChg chg="mod ord">
          <ac:chgData name="Seth Petry-Johnson" userId="9311b3db184b81f9" providerId="LiveId" clId="{50A889BA-A033-4043-9032-5D204730E3B7}" dt="2022-12-17T16:25:12.446" v="8543" actId="13244"/>
          <ac:spMkLst>
            <pc:docMk/>
            <pc:sldMk cId="3089474253" sldId="316"/>
            <ac:spMk id="30" creationId="{4F7E9ACE-3C0F-86EF-1EDD-9265E7DDAA26}"/>
          </ac:spMkLst>
        </pc:spChg>
        <pc:spChg chg="mod ord">
          <ac:chgData name="Seth Petry-Johnson" userId="9311b3db184b81f9" providerId="LiveId" clId="{50A889BA-A033-4043-9032-5D204730E3B7}" dt="2022-12-17T16:25:12.446" v="8543" actId="13244"/>
          <ac:spMkLst>
            <pc:docMk/>
            <pc:sldMk cId="3089474253" sldId="316"/>
            <ac:spMk id="31" creationId="{A6A8FFB4-A673-E3AD-D923-9B78EF2BF199}"/>
          </ac:spMkLst>
        </pc:spChg>
        <pc:spChg chg="del">
          <ac:chgData name="Seth Petry-Johnson" userId="9311b3db184b81f9" providerId="LiveId" clId="{50A889BA-A033-4043-9032-5D204730E3B7}" dt="2022-12-17T16:24:27.269" v="8479" actId="478"/>
          <ac:spMkLst>
            <pc:docMk/>
            <pc:sldMk cId="3089474253" sldId="316"/>
            <ac:spMk id="41" creationId="{E22AB3B0-DC0A-CF95-B730-3E2C6565D9F5}"/>
          </ac:spMkLst>
        </pc:spChg>
        <pc:spChg chg="del">
          <ac:chgData name="Seth Petry-Johnson" userId="9311b3db184b81f9" providerId="LiveId" clId="{50A889BA-A033-4043-9032-5D204730E3B7}" dt="2022-12-17T16:24:28.541" v="8480" actId="478"/>
          <ac:spMkLst>
            <pc:docMk/>
            <pc:sldMk cId="3089474253" sldId="316"/>
            <ac:spMk id="42" creationId="{B7EFF734-11B8-1D6A-265D-7F6C7880E800}"/>
          </ac:spMkLst>
        </pc:spChg>
        <pc:grpChg chg="del">
          <ac:chgData name="Seth Petry-Johnson" userId="9311b3db184b81f9" providerId="LiveId" clId="{50A889BA-A033-4043-9032-5D204730E3B7}" dt="2022-12-17T16:24:21.453" v="8476" actId="478"/>
          <ac:grpSpMkLst>
            <pc:docMk/>
            <pc:sldMk cId="3089474253" sldId="316"/>
            <ac:grpSpMk id="14" creationId="{0DBFFC55-85AE-8E68-7A89-A00092734136}"/>
          </ac:grpSpMkLst>
        </pc:grpChg>
        <pc:picChg chg="del">
          <ac:chgData name="Seth Petry-Johnson" userId="9311b3db184b81f9" providerId="LiveId" clId="{50A889BA-A033-4043-9032-5D204730E3B7}" dt="2022-12-17T16:24:31.492" v="8482" actId="478"/>
          <ac:picMkLst>
            <pc:docMk/>
            <pc:sldMk cId="3089474253" sldId="316"/>
            <ac:picMk id="32" creationId="{C12D38E3-0FD5-135B-1878-82C451B9C501}"/>
          </ac:picMkLst>
        </pc:picChg>
        <pc:picChg chg="del">
          <ac:chgData name="Seth Petry-Johnson" userId="9311b3db184b81f9" providerId="LiveId" clId="{50A889BA-A033-4043-9032-5D204730E3B7}" dt="2022-12-17T16:24:29.605" v="8481" actId="478"/>
          <ac:picMkLst>
            <pc:docMk/>
            <pc:sldMk cId="3089474253" sldId="316"/>
            <ac:picMk id="38" creationId="{6D41B690-FC2C-CCC2-10C6-3180B99AF699}"/>
          </ac:picMkLst>
        </pc:picChg>
        <pc:picChg chg="del">
          <ac:chgData name="Seth Petry-Johnson" userId="9311b3db184b81f9" providerId="LiveId" clId="{50A889BA-A033-4043-9032-5D204730E3B7}" dt="2022-12-17T16:24:25.860" v="8477" actId="478"/>
          <ac:picMkLst>
            <pc:docMk/>
            <pc:sldMk cId="3089474253" sldId="316"/>
            <ac:picMk id="39" creationId="{FA4613BD-0D74-32D4-BF16-AE23C62D7751}"/>
          </ac:picMkLst>
        </pc:picChg>
        <pc:picChg chg="del">
          <ac:chgData name="Seth Petry-Johnson" userId="9311b3db184b81f9" providerId="LiveId" clId="{50A889BA-A033-4043-9032-5D204730E3B7}" dt="2022-12-17T16:24:26.555" v="8478" actId="478"/>
          <ac:picMkLst>
            <pc:docMk/>
            <pc:sldMk cId="3089474253" sldId="316"/>
            <ac:picMk id="40" creationId="{F28D9C2D-8365-C0A2-1BA4-94AF2F19689C}"/>
          </ac:picMkLst>
        </pc:picChg>
      </pc:sldChg>
      <pc:sldChg chg="addSp delSp modSp add del mod">
        <pc:chgData name="Seth Petry-Johnson" userId="9311b3db184b81f9" providerId="LiveId" clId="{50A889BA-A033-4043-9032-5D204730E3B7}" dt="2022-12-17T15:55:12.824" v="7774" actId="47"/>
        <pc:sldMkLst>
          <pc:docMk/>
          <pc:sldMk cId="4126199953" sldId="316"/>
        </pc:sldMkLst>
        <pc:spChg chg="mod">
          <ac:chgData name="Seth Petry-Johnson" userId="9311b3db184b81f9" providerId="LiveId" clId="{50A889BA-A033-4043-9032-5D204730E3B7}" dt="2022-12-17T15:52:58.574" v="7758"/>
          <ac:spMkLst>
            <pc:docMk/>
            <pc:sldMk cId="4126199953" sldId="316"/>
            <ac:spMk id="9" creationId="{8750CEE0-1B81-D653-C27C-888E6304A43E}"/>
          </ac:spMkLst>
        </pc:spChg>
        <pc:grpChg chg="add del mod ord">
          <ac:chgData name="Seth Petry-Johnson" userId="9311b3db184b81f9" providerId="LiveId" clId="{50A889BA-A033-4043-9032-5D204730E3B7}" dt="2022-12-17T15:45:00.136" v="7642" actId="478"/>
          <ac:grpSpMkLst>
            <pc:docMk/>
            <pc:sldMk cId="4126199953" sldId="316"/>
            <ac:grpSpMk id="10" creationId="{62614AC2-4936-0EA8-FC28-F35E58BABD9E}"/>
          </ac:grpSpMkLst>
        </pc:grpChg>
        <pc:picChg chg="add mod">
          <ac:chgData name="Seth Petry-Johnson" userId="9311b3db184b81f9" providerId="LiveId" clId="{50A889BA-A033-4043-9032-5D204730E3B7}" dt="2022-12-17T15:44:30.483" v="7641" actId="1037"/>
          <ac:picMkLst>
            <pc:docMk/>
            <pc:sldMk cId="4126199953" sldId="316"/>
            <ac:picMk id="2" creationId="{48BA583E-9676-AD77-C48C-7E4B581DA4DC}"/>
          </ac:picMkLst>
        </pc:picChg>
        <pc:picChg chg="add mod">
          <ac:chgData name="Seth Petry-Johnson" userId="9311b3db184b81f9" providerId="LiveId" clId="{50A889BA-A033-4043-9032-5D204730E3B7}" dt="2022-12-17T15:33:26.738" v="7637" actId="1037"/>
          <ac:picMkLst>
            <pc:docMk/>
            <pc:sldMk cId="4126199953" sldId="316"/>
            <ac:picMk id="3" creationId="{AB5EC513-0C33-CB79-ED1D-E6BA1ACB34DA}"/>
          </ac:picMkLst>
        </pc:picChg>
        <pc:picChg chg="add mod">
          <ac:chgData name="Seth Petry-Johnson" userId="9311b3db184b81f9" providerId="LiveId" clId="{50A889BA-A033-4043-9032-5D204730E3B7}" dt="2022-12-17T15:32:16.163" v="7620" actId="164"/>
          <ac:picMkLst>
            <pc:docMk/>
            <pc:sldMk cId="4126199953" sldId="316"/>
            <ac:picMk id="6" creationId="{9C43B8AC-25D1-F0E1-3EAF-564A2C6A5DAA}"/>
          </ac:picMkLst>
        </pc:picChg>
        <pc:picChg chg="add mod">
          <ac:chgData name="Seth Petry-Johnson" userId="9311b3db184b81f9" providerId="LiveId" clId="{50A889BA-A033-4043-9032-5D204730E3B7}" dt="2022-12-17T15:32:16.163" v="7620" actId="164"/>
          <ac:picMkLst>
            <pc:docMk/>
            <pc:sldMk cId="4126199953" sldId="316"/>
            <ac:picMk id="7" creationId="{30D23389-84D7-2CDA-6688-872E5B36D79D}"/>
          </ac:picMkLst>
        </pc:picChg>
        <pc:picChg chg="add mod">
          <ac:chgData name="Seth Petry-Johnson" userId="9311b3db184b81f9" providerId="LiveId" clId="{50A889BA-A033-4043-9032-5D204730E3B7}" dt="2022-12-17T15:32:16.163" v="7620" actId="164"/>
          <ac:picMkLst>
            <pc:docMk/>
            <pc:sldMk cId="4126199953" sldId="316"/>
            <ac:picMk id="8" creationId="{1BDA0C2D-F6DB-6797-D239-FD9D72590D20}"/>
          </ac:picMkLst>
        </pc:picChg>
        <pc:picChg chg="add mod ord">
          <ac:chgData name="Seth Petry-Johnson" userId="9311b3db184b81f9" providerId="LiveId" clId="{50A889BA-A033-4043-9032-5D204730E3B7}" dt="2022-12-17T15:33:02.031" v="7629" actId="13244"/>
          <ac:picMkLst>
            <pc:docMk/>
            <pc:sldMk cId="4126199953" sldId="316"/>
            <ac:picMk id="11" creationId="{C6FE1F28-4FD1-E08C-E431-25A10454B8AA}"/>
          </ac:picMkLst>
        </pc:picChg>
        <pc:picChg chg="add mod ord">
          <ac:chgData name="Seth Petry-Johnson" userId="9311b3db184b81f9" providerId="LiveId" clId="{50A889BA-A033-4043-9032-5D204730E3B7}" dt="2022-12-17T15:45:41.773" v="7659" actId="13244"/>
          <ac:picMkLst>
            <pc:docMk/>
            <pc:sldMk cId="4126199953" sldId="316"/>
            <ac:picMk id="13" creationId="{5FD1A039-3ED1-743B-7F7A-9720516FAA94}"/>
          </ac:picMkLst>
        </pc:picChg>
      </pc:sldChg>
      <pc:sldChg chg="delSp modSp add mod modAnim">
        <pc:chgData name="Seth Petry-Johnson" userId="9311b3db184b81f9" providerId="LiveId" clId="{50A889BA-A033-4043-9032-5D204730E3B7}" dt="2022-12-18T01:07:33.365" v="8904" actId="14826"/>
        <pc:sldMkLst>
          <pc:docMk/>
          <pc:sldMk cId="2329193593" sldId="317"/>
        </pc:sldMkLst>
        <pc:spChg chg="del">
          <ac:chgData name="Seth Petry-Johnson" userId="9311b3db184b81f9" providerId="LiveId" clId="{50A889BA-A033-4043-9032-5D204730E3B7}" dt="2022-12-17T16:46:15.410" v="8901" actId="478"/>
          <ac:spMkLst>
            <pc:docMk/>
            <pc:sldMk cId="2329193593" sldId="317"/>
            <ac:spMk id="7" creationId="{92E72BFE-14C5-649B-F391-73BA9BBC18F2}"/>
          </ac:spMkLst>
        </pc:spChg>
        <pc:spChg chg="del">
          <ac:chgData name="Seth Petry-Johnson" userId="9311b3db184b81f9" providerId="LiveId" clId="{50A889BA-A033-4043-9032-5D204730E3B7}" dt="2022-12-17T16:46:16.555" v="8902" actId="478"/>
          <ac:spMkLst>
            <pc:docMk/>
            <pc:sldMk cId="2329193593" sldId="317"/>
            <ac:spMk id="8" creationId="{C6FC20BE-7F32-7380-F245-641B0342FC50}"/>
          </ac:spMkLst>
        </pc:spChg>
        <pc:picChg chg="mod modVis">
          <ac:chgData name="Seth Petry-Johnson" userId="9311b3db184b81f9" providerId="LiveId" clId="{50A889BA-A033-4043-9032-5D204730E3B7}" dt="2022-12-18T01:07:33.365" v="8904" actId="14826"/>
          <ac:picMkLst>
            <pc:docMk/>
            <pc:sldMk cId="2329193593" sldId="317"/>
            <ac:picMk id="10" creationId="{85866C8F-0BC7-A30C-D3D6-1E71B24349E6}"/>
          </ac:picMkLst>
        </pc:picChg>
      </pc:sldChg>
      <pc:sldChg chg="modSp add modTransition modAnim">
        <pc:chgData name="Seth Petry-Johnson" userId="9311b3db184b81f9" providerId="LiveId" clId="{50A889BA-A033-4043-9032-5D204730E3B7}" dt="2022-12-18T01:07:44.306" v="8905" actId="14826"/>
        <pc:sldMkLst>
          <pc:docMk/>
          <pc:sldMk cId="1638508492" sldId="318"/>
        </pc:sldMkLst>
        <pc:picChg chg="mod">
          <ac:chgData name="Seth Petry-Johnson" userId="9311b3db184b81f9" providerId="LiveId" clId="{50A889BA-A033-4043-9032-5D204730E3B7}" dt="2022-12-18T01:07:44.306" v="8905" actId="14826"/>
          <ac:picMkLst>
            <pc:docMk/>
            <pc:sldMk cId="1638508492" sldId="318"/>
            <ac:picMk id="10" creationId="{85866C8F-0BC7-A30C-D3D6-1E71B24349E6}"/>
          </ac:picMkLst>
        </pc:picChg>
        <pc:picChg chg="mod">
          <ac:chgData name="Seth Petry-Johnson" userId="9311b3db184b81f9" providerId="LiveId" clId="{50A889BA-A033-4043-9032-5D204730E3B7}" dt="2022-12-17T16:44:31.414" v="8822" actId="1037"/>
          <ac:picMkLst>
            <pc:docMk/>
            <pc:sldMk cId="1638508492" sldId="318"/>
            <ac:picMk id="11" creationId="{43F3EECA-012F-9075-4417-7521756D4AF4}"/>
          </ac:picMkLst>
        </pc:picChg>
      </pc:sldChg>
      <pc:sldChg chg="add del">
        <pc:chgData name="Seth Petry-Johnson" userId="9311b3db184b81f9" providerId="LiveId" clId="{50A889BA-A033-4043-9032-5D204730E3B7}" dt="2022-12-18T01:18:02.917" v="9108" actId="2696"/>
        <pc:sldMkLst>
          <pc:docMk/>
          <pc:sldMk cId="1141033784" sldId="319"/>
        </pc:sldMkLst>
      </pc:sldChg>
      <pc:sldChg chg="add del">
        <pc:chgData name="Seth Petry-Johnson" userId="9311b3db184b81f9" providerId="LiveId" clId="{50A889BA-A033-4043-9032-5D204730E3B7}" dt="2022-12-18T01:18:17.743" v="9110" actId="47"/>
        <pc:sldMkLst>
          <pc:docMk/>
          <pc:sldMk cId="393855010" sldId="320"/>
        </pc:sldMkLst>
      </pc:sldChg>
      <pc:sldChg chg="delSp modSp add del mod modTransition modAnim">
        <pc:chgData name="Seth Petry-Johnson" userId="9311b3db184b81f9" providerId="LiveId" clId="{50A889BA-A033-4043-9032-5D204730E3B7}" dt="2022-12-18T02:47:44.300" v="9895" actId="47"/>
        <pc:sldMkLst>
          <pc:docMk/>
          <pc:sldMk cId="16016852" sldId="321"/>
        </pc:sldMkLst>
        <pc:spChg chg="mod">
          <ac:chgData name="Seth Petry-Johnson" userId="9311b3db184b81f9" providerId="LiveId" clId="{50A889BA-A033-4043-9032-5D204730E3B7}" dt="2022-12-18T01:16:21.583" v="9094" actId="1036"/>
          <ac:spMkLst>
            <pc:docMk/>
            <pc:sldMk cId="16016852" sldId="321"/>
            <ac:spMk id="8" creationId="{C21D2F46-EF13-3619-0DE1-E5578DCC0666}"/>
          </ac:spMkLst>
        </pc:spChg>
        <pc:spChg chg="del">
          <ac:chgData name="Seth Petry-Johnson" userId="9311b3db184b81f9" providerId="LiveId" clId="{50A889BA-A033-4043-9032-5D204730E3B7}" dt="2022-12-18T01:16:56.972" v="9102" actId="478"/>
          <ac:spMkLst>
            <pc:docMk/>
            <pc:sldMk cId="16016852" sldId="321"/>
            <ac:spMk id="41" creationId="{E22AB3B0-DC0A-CF95-B730-3E2C6565D9F5}"/>
          </ac:spMkLst>
        </pc:spChg>
        <pc:spChg chg="del">
          <ac:chgData name="Seth Petry-Johnson" userId="9311b3db184b81f9" providerId="LiveId" clId="{50A889BA-A033-4043-9032-5D204730E3B7}" dt="2022-12-18T01:16:57.694" v="9103" actId="478"/>
          <ac:spMkLst>
            <pc:docMk/>
            <pc:sldMk cId="16016852" sldId="321"/>
            <ac:spMk id="42" creationId="{B7EFF734-11B8-1D6A-265D-7F6C7880E800}"/>
          </ac:spMkLst>
        </pc:spChg>
        <pc:grpChg chg="del">
          <ac:chgData name="Seth Petry-Johnson" userId="9311b3db184b81f9" providerId="LiveId" clId="{50A889BA-A033-4043-9032-5D204730E3B7}" dt="2022-12-18T01:16:55.059" v="9100" actId="478"/>
          <ac:grpSpMkLst>
            <pc:docMk/>
            <pc:sldMk cId="16016852" sldId="321"/>
            <ac:grpSpMk id="14" creationId="{0DBFFC55-85AE-8E68-7A89-A00092734136}"/>
          </ac:grpSpMkLst>
        </pc:grpChg>
        <pc:picChg chg="mod">
          <ac:chgData name="Seth Petry-Johnson" userId="9311b3db184b81f9" providerId="LiveId" clId="{50A889BA-A033-4043-9032-5D204730E3B7}" dt="2022-12-18T01:16:21.583" v="9094" actId="1036"/>
          <ac:picMkLst>
            <pc:docMk/>
            <pc:sldMk cId="16016852" sldId="321"/>
            <ac:picMk id="7" creationId="{410A3A39-9AEE-12C6-2B86-5C45BBB0BB18}"/>
          </ac:picMkLst>
        </pc:picChg>
        <pc:picChg chg="del">
          <ac:chgData name="Seth Petry-Johnson" userId="9311b3db184b81f9" providerId="LiveId" clId="{50A889BA-A033-4043-9032-5D204730E3B7}" dt="2022-12-18T01:17:01.798" v="9106" actId="478"/>
          <ac:picMkLst>
            <pc:docMk/>
            <pc:sldMk cId="16016852" sldId="321"/>
            <ac:picMk id="32" creationId="{C12D38E3-0FD5-135B-1878-82C451B9C501}"/>
          </ac:picMkLst>
        </pc:picChg>
        <pc:picChg chg="del">
          <ac:chgData name="Seth Petry-Johnson" userId="9311b3db184b81f9" providerId="LiveId" clId="{50A889BA-A033-4043-9032-5D204730E3B7}" dt="2022-12-18T01:16:59.628" v="9105" actId="478"/>
          <ac:picMkLst>
            <pc:docMk/>
            <pc:sldMk cId="16016852" sldId="321"/>
            <ac:picMk id="38" creationId="{6D41B690-FC2C-CCC2-10C6-3180B99AF699}"/>
          </ac:picMkLst>
        </pc:picChg>
        <pc:picChg chg="del">
          <ac:chgData name="Seth Petry-Johnson" userId="9311b3db184b81f9" providerId="LiveId" clId="{50A889BA-A033-4043-9032-5D204730E3B7}" dt="2022-12-18T01:16:56.261" v="9101" actId="478"/>
          <ac:picMkLst>
            <pc:docMk/>
            <pc:sldMk cId="16016852" sldId="321"/>
            <ac:picMk id="39" creationId="{FA4613BD-0D74-32D4-BF16-AE23C62D7751}"/>
          </ac:picMkLst>
        </pc:picChg>
        <pc:picChg chg="del">
          <ac:chgData name="Seth Petry-Johnson" userId="9311b3db184b81f9" providerId="LiveId" clId="{50A889BA-A033-4043-9032-5D204730E3B7}" dt="2022-12-18T01:16:58.539" v="9104" actId="478"/>
          <ac:picMkLst>
            <pc:docMk/>
            <pc:sldMk cId="16016852" sldId="321"/>
            <ac:picMk id="40" creationId="{F28D9C2D-8365-C0A2-1BA4-94AF2F19689C}"/>
          </ac:picMkLst>
        </pc:picChg>
      </pc:sldChg>
      <pc:sldChg chg="add del">
        <pc:chgData name="Seth Petry-Johnson" userId="9311b3db184b81f9" providerId="LiveId" clId="{50A889BA-A033-4043-9032-5D204730E3B7}" dt="2022-12-18T01:19:19.212" v="9118" actId="47"/>
        <pc:sldMkLst>
          <pc:docMk/>
          <pc:sldMk cId="306221339" sldId="322"/>
        </pc:sldMkLst>
      </pc:sldChg>
      <pc:sldChg chg="delSp modSp add mod modTransition modAnim">
        <pc:chgData name="Seth Petry-Johnson" userId="9311b3db184b81f9" providerId="LiveId" clId="{50A889BA-A033-4043-9032-5D204730E3B7}" dt="2022-12-18T01:18:48.983" v="9117"/>
        <pc:sldMkLst>
          <pc:docMk/>
          <pc:sldMk cId="727013117" sldId="323"/>
        </pc:sldMkLst>
        <pc:spChg chg="del">
          <ac:chgData name="Seth Petry-Johnson" userId="9311b3db184b81f9" providerId="LiveId" clId="{50A889BA-A033-4043-9032-5D204730E3B7}" dt="2022-12-18T01:18:38.309" v="9114" actId="478"/>
          <ac:spMkLst>
            <pc:docMk/>
            <pc:sldMk cId="727013117" sldId="323"/>
            <ac:spMk id="6" creationId="{28C5F233-5379-6827-7524-CCCB0512D01A}"/>
          </ac:spMkLst>
        </pc:spChg>
        <pc:spChg chg="del">
          <ac:chgData name="Seth Petry-Johnson" userId="9311b3db184b81f9" providerId="LiveId" clId="{50A889BA-A033-4043-9032-5D204730E3B7}" dt="2022-12-18T01:18:38.309" v="9114" actId="478"/>
          <ac:spMkLst>
            <pc:docMk/>
            <pc:sldMk cId="727013117" sldId="323"/>
            <ac:spMk id="8" creationId="{C21D2F46-EF13-3619-0DE1-E5578DCC0666}"/>
          </ac:spMkLst>
        </pc:spChg>
        <pc:spChg chg="del">
          <ac:chgData name="Seth Petry-Johnson" userId="9311b3db184b81f9" providerId="LiveId" clId="{50A889BA-A033-4043-9032-5D204730E3B7}" dt="2022-12-18T01:18:38.309" v="9114" actId="478"/>
          <ac:spMkLst>
            <pc:docMk/>
            <pc:sldMk cId="727013117" sldId="323"/>
            <ac:spMk id="18" creationId="{C6E5C1F0-7A69-0318-D326-40C293D2259F}"/>
          </ac:spMkLst>
        </pc:spChg>
        <pc:spChg chg="del">
          <ac:chgData name="Seth Petry-Johnson" userId="9311b3db184b81f9" providerId="LiveId" clId="{50A889BA-A033-4043-9032-5D204730E3B7}" dt="2022-12-18T01:18:41.139" v="9115" actId="478"/>
          <ac:spMkLst>
            <pc:docMk/>
            <pc:sldMk cId="727013117" sldId="323"/>
            <ac:spMk id="23" creationId="{CD77DF03-4137-53A6-49CE-3AC282D5F2E3}"/>
          </ac:spMkLst>
        </pc:spChg>
        <pc:spChg chg="del">
          <ac:chgData name="Seth Petry-Johnson" userId="9311b3db184b81f9" providerId="LiveId" clId="{50A889BA-A033-4043-9032-5D204730E3B7}" dt="2022-12-18T01:18:41.139" v="9115" actId="478"/>
          <ac:spMkLst>
            <pc:docMk/>
            <pc:sldMk cId="727013117" sldId="323"/>
            <ac:spMk id="33" creationId="{D867565E-3CFC-78D3-31E0-3E5D879D2422}"/>
          </ac:spMkLst>
        </pc:spChg>
        <pc:spChg chg="del">
          <ac:chgData name="Seth Petry-Johnson" userId="9311b3db184b81f9" providerId="LiveId" clId="{50A889BA-A033-4043-9032-5D204730E3B7}" dt="2022-12-18T01:18:41.139" v="9115" actId="478"/>
          <ac:spMkLst>
            <pc:docMk/>
            <pc:sldMk cId="727013117" sldId="323"/>
            <ac:spMk id="34" creationId="{667505C2-61A3-40C8-1A35-BB410E557953}"/>
          </ac:spMkLst>
        </pc:spChg>
        <pc:spChg chg="del">
          <ac:chgData name="Seth Petry-Johnson" userId="9311b3db184b81f9" providerId="LiveId" clId="{50A889BA-A033-4043-9032-5D204730E3B7}" dt="2022-12-18T01:18:41.139" v="9115" actId="478"/>
          <ac:spMkLst>
            <pc:docMk/>
            <pc:sldMk cId="727013117" sldId="323"/>
            <ac:spMk id="35" creationId="{5794DC43-8F27-280C-164B-C96EE9811A48}"/>
          </ac:spMkLst>
        </pc:spChg>
        <pc:spChg chg="del">
          <ac:chgData name="Seth Petry-Johnson" userId="9311b3db184b81f9" providerId="LiveId" clId="{50A889BA-A033-4043-9032-5D204730E3B7}" dt="2022-12-18T01:18:41.139" v="9115" actId="478"/>
          <ac:spMkLst>
            <pc:docMk/>
            <pc:sldMk cId="727013117" sldId="323"/>
            <ac:spMk id="36" creationId="{47085921-D583-4202-8D00-9F424B397CCA}"/>
          </ac:spMkLst>
        </pc:spChg>
        <pc:spChg chg="del">
          <ac:chgData name="Seth Petry-Johnson" userId="9311b3db184b81f9" providerId="LiveId" clId="{50A889BA-A033-4043-9032-5D204730E3B7}" dt="2022-12-18T01:18:41.139" v="9115" actId="478"/>
          <ac:spMkLst>
            <pc:docMk/>
            <pc:sldMk cId="727013117" sldId="323"/>
            <ac:spMk id="37" creationId="{AA8B89DC-EE1E-BD58-514F-57189C5C33DB}"/>
          </ac:spMkLst>
        </pc:spChg>
        <pc:spChg chg="del">
          <ac:chgData name="Seth Petry-Johnson" userId="9311b3db184b81f9" providerId="LiveId" clId="{50A889BA-A033-4043-9032-5D204730E3B7}" dt="2022-12-18T01:18:41.139" v="9115" actId="478"/>
          <ac:spMkLst>
            <pc:docMk/>
            <pc:sldMk cId="727013117" sldId="323"/>
            <ac:spMk id="43" creationId="{93DA964C-5CBC-3D66-9389-555B4428CA15}"/>
          </ac:spMkLst>
        </pc:spChg>
        <pc:spChg chg="mod">
          <ac:chgData name="Seth Petry-Johnson" userId="9311b3db184b81f9" providerId="LiveId" clId="{50A889BA-A033-4043-9032-5D204730E3B7}" dt="2022-12-18T01:18:31.605" v="9113" actId="1076"/>
          <ac:spMkLst>
            <pc:docMk/>
            <pc:sldMk cId="727013117" sldId="323"/>
            <ac:spMk id="44" creationId="{55D551B7-4368-1E7B-C297-D6CC5F296BE7}"/>
          </ac:spMkLst>
        </pc:spChg>
        <pc:picChg chg="del">
          <ac:chgData name="Seth Petry-Johnson" userId="9311b3db184b81f9" providerId="LiveId" clId="{50A889BA-A033-4043-9032-5D204730E3B7}" dt="2022-12-18T01:18:38.309" v="9114" actId="478"/>
          <ac:picMkLst>
            <pc:docMk/>
            <pc:sldMk cId="727013117" sldId="323"/>
            <ac:picMk id="3" creationId="{FC77FC28-E212-2428-0476-214802A632C6}"/>
          </ac:picMkLst>
        </pc:picChg>
        <pc:picChg chg="del">
          <ac:chgData name="Seth Petry-Johnson" userId="9311b3db184b81f9" providerId="LiveId" clId="{50A889BA-A033-4043-9032-5D204730E3B7}" dt="2022-12-18T01:18:38.309" v="9114" actId="478"/>
          <ac:picMkLst>
            <pc:docMk/>
            <pc:sldMk cId="727013117" sldId="323"/>
            <ac:picMk id="7" creationId="{410A3A39-9AEE-12C6-2B86-5C45BBB0BB18}"/>
          </ac:picMkLst>
        </pc:picChg>
        <pc:picChg chg="del">
          <ac:chgData name="Seth Petry-Johnson" userId="9311b3db184b81f9" providerId="LiveId" clId="{50A889BA-A033-4043-9032-5D204730E3B7}" dt="2022-12-18T01:18:38.309" v="9114" actId="478"/>
          <ac:picMkLst>
            <pc:docMk/>
            <pc:sldMk cId="727013117" sldId="323"/>
            <ac:picMk id="13" creationId="{0A9EB1B3-E8C1-1823-999D-9AF7FC5F5C2B}"/>
          </ac:picMkLst>
        </pc:picChg>
      </pc:sldChg>
      <pc:sldChg chg="modSp add mod">
        <pc:chgData name="Seth Petry-Johnson" userId="9311b3db184b81f9" providerId="LiveId" clId="{50A889BA-A033-4043-9032-5D204730E3B7}" dt="2022-12-18T01:19:39.740" v="9188" actId="1037"/>
        <pc:sldMkLst>
          <pc:docMk/>
          <pc:sldMk cId="3762301894" sldId="324"/>
        </pc:sldMkLst>
        <pc:spChg chg="mod">
          <ac:chgData name="Seth Petry-Johnson" userId="9311b3db184b81f9" providerId="LiveId" clId="{50A889BA-A033-4043-9032-5D204730E3B7}" dt="2022-12-18T01:19:39.740" v="9188" actId="1037"/>
          <ac:spMkLst>
            <pc:docMk/>
            <pc:sldMk cId="3762301894" sldId="324"/>
            <ac:spMk id="44" creationId="{55D551B7-4368-1E7B-C297-D6CC5F296BE7}"/>
          </ac:spMkLst>
        </pc:spChg>
        <pc:picChg chg="mod">
          <ac:chgData name="Seth Petry-Johnson" userId="9311b3db184b81f9" providerId="LiveId" clId="{50A889BA-A033-4043-9032-5D204730E3B7}" dt="2022-12-18T01:19:39.740" v="9188" actId="1037"/>
          <ac:picMkLst>
            <pc:docMk/>
            <pc:sldMk cId="3762301894" sldId="324"/>
            <ac:picMk id="15" creationId="{F746B25F-030E-0487-C9E1-08F888568A8D}"/>
          </ac:picMkLst>
        </pc:picChg>
      </pc:sldChg>
      <pc:sldChg chg="addSp delSp modSp add mod ord delAnim modAnim">
        <pc:chgData name="Seth Petry-Johnson" userId="9311b3db184b81f9" providerId="LiveId" clId="{50A889BA-A033-4043-9032-5D204730E3B7}" dt="2022-12-18T02:21:29.834" v="9485"/>
        <pc:sldMkLst>
          <pc:docMk/>
          <pc:sldMk cId="3745844504" sldId="325"/>
        </pc:sldMkLst>
        <pc:spChg chg="del">
          <ac:chgData name="Seth Petry-Johnson" userId="9311b3db184b81f9" providerId="LiveId" clId="{50A889BA-A033-4043-9032-5D204730E3B7}" dt="2022-12-18T01:37:44.247" v="9190" actId="478"/>
          <ac:spMkLst>
            <pc:docMk/>
            <pc:sldMk cId="3745844504" sldId="325"/>
            <ac:spMk id="6" creationId="{28C5F233-5379-6827-7524-CCCB0512D01A}"/>
          </ac:spMkLst>
        </pc:spChg>
        <pc:spChg chg="del">
          <ac:chgData name="Seth Petry-Johnson" userId="9311b3db184b81f9" providerId="LiveId" clId="{50A889BA-A033-4043-9032-5D204730E3B7}" dt="2022-12-18T01:37:44.247" v="9190" actId="478"/>
          <ac:spMkLst>
            <pc:docMk/>
            <pc:sldMk cId="3745844504" sldId="325"/>
            <ac:spMk id="8" creationId="{C21D2F46-EF13-3619-0DE1-E5578DCC0666}"/>
          </ac:spMkLst>
        </pc:spChg>
        <pc:picChg chg="del">
          <ac:chgData name="Seth Petry-Johnson" userId="9311b3db184b81f9" providerId="LiveId" clId="{50A889BA-A033-4043-9032-5D204730E3B7}" dt="2022-12-18T01:37:44.247" v="9190" actId="478"/>
          <ac:picMkLst>
            <pc:docMk/>
            <pc:sldMk cId="3745844504" sldId="325"/>
            <ac:picMk id="3" creationId="{FC77FC28-E212-2428-0476-214802A632C6}"/>
          </ac:picMkLst>
        </pc:picChg>
        <pc:picChg chg="add del mod">
          <ac:chgData name="Seth Petry-Johnson" userId="9311b3db184b81f9" providerId="LiveId" clId="{50A889BA-A033-4043-9032-5D204730E3B7}" dt="2022-12-18T01:42:26.512" v="9194" actId="478"/>
          <ac:picMkLst>
            <pc:docMk/>
            <pc:sldMk cId="3745844504" sldId="325"/>
            <ac:picMk id="4" creationId="{074151F6-10B2-72C5-DEA1-78ADBFD1FEF5}"/>
          </ac:picMkLst>
        </pc:picChg>
        <pc:picChg chg="del">
          <ac:chgData name="Seth Petry-Johnson" userId="9311b3db184b81f9" providerId="LiveId" clId="{50A889BA-A033-4043-9032-5D204730E3B7}" dt="2022-12-18T01:37:44.247" v="9190" actId="478"/>
          <ac:picMkLst>
            <pc:docMk/>
            <pc:sldMk cId="3745844504" sldId="325"/>
            <ac:picMk id="7" creationId="{410A3A39-9AEE-12C6-2B86-5C45BBB0BB18}"/>
          </ac:picMkLst>
        </pc:picChg>
        <pc:picChg chg="add del mod">
          <ac:chgData name="Seth Petry-Johnson" userId="9311b3db184b81f9" providerId="LiveId" clId="{50A889BA-A033-4043-9032-5D204730E3B7}" dt="2022-12-18T02:10:40.309" v="9205" actId="478"/>
          <ac:picMkLst>
            <pc:docMk/>
            <pc:sldMk cId="3745844504" sldId="325"/>
            <ac:picMk id="10" creationId="{5014B6DD-A123-7485-6EA7-289A5DDA92C5}"/>
          </ac:picMkLst>
        </pc:picChg>
        <pc:picChg chg="add del mod">
          <ac:chgData name="Seth Petry-Johnson" userId="9311b3db184b81f9" providerId="LiveId" clId="{50A889BA-A033-4043-9032-5D204730E3B7}" dt="2022-12-18T02:10:41.041" v="9206" actId="478"/>
          <ac:picMkLst>
            <pc:docMk/>
            <pc:sldMk cId="3745844504" sldId="325"/>
            <ac:picMk id="12" creationId="{171B177C-106F-2315-AEF1-06F875B851B0}"/>
          </ac:picMkLst>
        </pc:picChg>
        <pc:picChg chg="add mod ord">
          <ac:chgData name="Seth Petry-Johnson" userId="9311b3db184b81f9" providerId="LiveId" clId="{50A889BA-A033-4043-9032-5D204730E3B7}" dt="2022-12-18T02:21:23.126" v="9483" actId="13244"/>
          <ac:picMkLst>
            <pc:docMk/>
            <pc:sldMk cId="3745844504" sldId="325"/>
            <ac:picMk id="13" creationId="{579E243C-89BF-675A-D9BD-CD49D0AA5460}"/>
          </ac:picMkLst>
        </pc:picChg>
        <pc:picChg chg="add mod ord">
          <ac:chgData name="Seth Petry-Johnson" userId="9311b3db184b81f9" providerId="LiveId" clId="{50A889BA-A033-4043-9032-5D204730E3B7}" dt="2022-12-18T02:21:23.126" v="9483" actId="13244"/>
          <ac:picMkLst>
            <pc:docMk/>
            <pc:sldMk cId="3745844504" sldId="325"/>
            <ac:picMk id="17" creationId="{F775E11A-0301-69BE-628E-81A2950C9C08}"/>
          </ac:picMkLst>
        </pc:picChg>
      </pc:sldChg>
      <pc:sldChg chg="delSp modSp add del mod">
        <pc:chgData name="Seth Petry-Johnson" userId="9311b3db184b81f9" providerId="LiveId" clId="{50A889BA-A033-4043-9032-5D204730E3B7}" dt="2022-12-18T02:47:40.185" v="9892" actId="47"/>
        <pc:sldMkLst>
          <pc:docMk/>
          <pc:sldMk cId="2078704022" sldId="326"/>
        </pc:sldMkLst>
        <pc:spChg chg="del">
          <ac:chgData name="Seth Petry-Johnson" userId="9311b3db184b81f9" providerId="LiveId" clId="{50A889BA-A033-4043-9032-5D204730E3B7}" dt="2022-12-18T02:10:43.893" v="9208" actId="478"/>
          <ac:spMkLst>
            <pc:docMk/>
            <pc:sldMk cId="2078704022" sldId="326"/>
            <ac:spMk id="41" creationId="{E22AB3B0-DC0A-CF95-B730-3E2C6565D9F5}"/>
          </ac:spMkLst>
        </pc:spChg>
        <pc:spChg chg="del">
          <ac:chgData name="Seth Petry-Johnson" userId="9311b3db184b81f9" providerId="LiveId" clId="{50A889BA-A033-4043-9032-5D204730E3B7}" dt="2022-12-18T02:10:44.925" v="9209" actId="478"/>
          <ac:spMkLst>
            <pc:docMk/>
            <pc:sldMk cId="2078704022" sldId="326"/>
            <ac:spMk id="42" creationId="{B7EFF734-11B8-1D6A-265D-7F6C7880E800}"/>
          </ac:spMkLst>
        </pc:spChg>
        <pc:grpChg chg="del">
          <ac:chgData name="Seth Petry-Johnson" userId="9311b3db184b81f9" providerId="LiveId" clId="{50A889BA-A033-4043-9032-5D204730E3B7}" dt="2022-12-18T02:10:47.382" v="9211" actId="478"/>
          <ac:grpSpMkLst>
            <pc:docMk/>
            <pc:sldMk cId="2078704022" sldId="326"/>
            <ac:grpSpMk id="14" creationId="{0DBFFC55-85AE-8E68-7A89-A00092734136}"/>
          </ac:grpSpMkLst>
        </pc:grpChg>
        <pc:picChg chg="mod">
          <ac:chgData name="Seth Petry-Johnson" userId="9311b3db184b81f9" providerId="LiveId" clId="{50A889BA-A033-4043-9032-5D204730E3B7}" dt="2022-12-18T02:17:08.396" v="9450" actId="962"/>
          <ac:picMkLst>
            <pc:docMk/>
            <pc:sldMk cId="2078704022" sldId="326"/>
            <ac:picMk id="10" creationId="{5014B6DD-A123-7485-6EA7-289A5DDA92C5}"/>
          </ac:picMkLst>
        </pc:picChg>
        <pc:picChg chg="mod">
          <ac:chgData name="Seth Petry-Johnson" userId="9311b3db184b81f9" providerId="LiveId" clId="{50A889BA-A033-4043-9032-5D204730E3B7}" dt="2022-12-18T02:17:14.068" v="9451" actId="962"/>
          <ac:picMkLst>
            <pc:docMk/>
            <pc:sldMk cId="2078704022" sldId="326"/>
            <ac:picMk id="12" creationId="{171B177C-106F-2315-AEF1-06F875B851B0}"/>
          </ac:picMkLst>
        </pc:picChg>
        <pc:picChg chg="mod">
          <ac:chgData name="Seth Petry-Johnson" userId="9311b3db184b81f9" providerId="LiveId" clId="{50A889BA-A033-4043-9032-5D204730E3B7}" dt="2022-12-18T02:11:10.445" v="9288" actId="1036"/>
          <ac:picMkLst>
            <pc:docMk/>
            <pc:sldMk cId="2078704022" sldId="326"/>
            <ac:picMk id="15" creationId="{F746B25F-030E-0487-C9E1-08F888568A8D}"/>
          </ac:picMkLst>
        </pc:picChg>
        <pc:picChg chg="del">
          <ac:chgData name="Seth Petry-Johnson" userId="9311b3db184b81f9" providerId="LiveId" clId="{50A889BA-A033-4043-9032-5D204730E3B7}" dt="2022-12-18T02:10:49.029" v="9212" actId="478"/>
          <ac:picMkLst>
            <pc:docMk/>
            <pc:sldMk cId="2078704022" sldId="326"/>
            <ac:picMk id="32" creationId="{C12D38E3-0FD5-135B-1878-82C451B9C501}"/>
          </ac:picMkLst>
        </pc:picChg>
        <pc:picChg chg="del">
          <ac:chgData name="Seth Petry-Johnson" userId="9311b3db184b81f9" providerId="LiveId" clId="{50A889BA-A033-4043-9032-5D204730E3B7}" dt="2022-12-18T02:10:49.614" v="9213" actId="478"/>
          <ac:picMkLst>
            <pc:docMk/>
            <pc:sldMk cId="2078704022" sldId="326"/>
            <ac:picMk id="38" creationId="{6D41B690-FC2C-CCC2-10C6-3180B99AF699}"/>
          </ac:picMkLst>
        </pc:picChg>
        <pc:picChg chg="del">
          <ac:chgData name="Seth Petry-Johnson" userId="9311b3db184b81f9" providerId="LiveId" clId="{50A889BA-A033-4043-9032-5D204730E3B7}" dt="2022-12-18T02:10:43.253" v="9207" actId="478"/>
          <ac:picMkLst>
            <pc:docMk/>
            <pc:sldMk cId="2078704022" sldId="326"/>
            <ac:picMk id="39" creationId="{FA4613BD-0D74-32D4-BF16-AE23C62D7751}"/>
          </ac:picMkLst>
        </pc:picChg>
        <pc:picChg chg="del">
          <ac:chgData name="Seth Petry-Johnson" userId="9311b3db184b81f9" providerId="LiveId" clId="{50A889BA-A033-4043-9032-5D204730E3B7}" dt="2022-12-18T02:10:45.502" v="9210" actId="478"/>
          <ac:picMkLst>
            <pc:docMk/>
            <pc:sldMk cId="2078704022" sldId="326"/>
            <ac:picMk id="40" creationId="{F28D9C2D-8365-C0A2-1BA4-94AF2F19689C}"/>
          </ac:picMkLst>
        </pc:picChg>
      </pc:sldChg>
      <pc:sldChg chg="addSp delSp modSp add del mod modTransition modAnim">
        <pc:chgData name="Seth Petry-Johnson" userId="9311b3db184b81f9" providerId="LiveId" clId="{50A889BA-A033-4043-9032-5D204730E3B7}" dt="2022-12-18T02:45:37.803" v="9884" actId="2696"/>
        <pc:sldMkLst>
          <pc:docMk/>
          <pc:sldMk cId="3521722638" sldId="327"/>
        </pc:sldMkLst>
        <pc:spChg chg="add mod ord">
          <ac:chgData name="Seth Petry-Johnson" userId="9311b3db184b81f9" providerId="LiveId" clId="{50A889BA-A033-4043-9032-5D204730E3B7}" dt="2022-12-18T02:24:47.039" v="9652" actId="14100"/>
          <ac:spMkLst>
            <pc:docMk/>
            <pc:sldMk cId="3521722638" sldId="327"/>
            <ac:spMk id="2" creationId="{2C284493-B104-E611-9825-37B772FA00D2}"/>
          </ac:spMkLst>
        </pc:spChg>
        <pc:spChg chg="add del mod">
          <ac:chgData name="Seth Petry-Johnson" userId="9311b3db184b81f9" providerId="LiveId" clId="{50A889BA-A033-4043-9032-5D204730E3B7}" dt="2022-12-18T02:28:51.218" v="9882" actId="478"/>
          <ac:spMkLst>
            <pc:docMk/>
            <pc:sldMk cId="3521722638" sldId="327"/>
            <ac:spMk id="3" creationId="{984AB1BD-477B-0DF8-CBC8-FD445DBC69B1}"/>
          </ac:spMkLst>
        </pc:spChg>
        <pc:spChg chg="add mod">
          <ac:chgData name="Seth Petry-Johnson" userId="9311b3db184b81f9" providerId="LiveId" clId="{50A889BA-A033-4043-9032-5D204730E3B7}" dt="2022-12-18T02:26:34.805" v="9794" actId="20577"/>
          <ac:spMkLst>
            <pc:docMk/>
            <pc:sldMk cId="3521722638" sldId="327"/>
            <ac:spMk id="4" creationId="{2283EE67-3B3A-15C0-2CA9-7C97C7E848BF}"/>
          </ac:spMkLst>
        </pc:spChg>
        <pc:spChg chg="add del mod">
          <ac:chgData name="Seth Petry-Johnson" userId="9311b3db184b81f9" providerId="LiveId" clId="{50A889BA-A033-4043-9032-5D204730E3B7}" dt="2022-12-18T02:28:52.868" v="9883" actId="478"/>
          <ac:spMkLst>
            <pc:docMk/>
            <pc:sldMk cId="3521722638" sldId="327"/>
            <ac:spMk id="5" creationId="{5DAE453E-6166-971D-84C9-3827D4B41C7B}"/>
          </ac:spMkLst>
        </pc:spChg>
        <pc:spChg chg="del">
          <ac:chgData name="Seth Petry-Johnson" userId="9311b3db184b81f9" providerId="LiveId" clId="{50A889BA-A033-4043-9032-5D204730E3B7}" dt="2022-12-18T02:21:59.604" v="9493" actId="478"/>
          <ac:spMkLst>
            <pc:docMk/>
            <pc:sldMk cId="3521722638" sldId="327"/>
            <ac:spMk id="41" creationId="{E22AB3B0-DC0A-CF95-B730-3E2C6565D9F5}"/>
          </ac:spMkLst>
        </pc:spChg>
        <pc:spChg chg="del">
          <ac:chgData name="Seth Petry-Johnson" userId="9311b3db184b81f9" providerId="LiveId" clId="{50A889BA-A033-4043-9032-5D204730E3B7}" dt="2022-12-18T02:22:00.789" v="9494" actId="478"/>
          <ac:spMkLst>
            <pc:docMk/>
            <pc:sldMk cId="3521722638" sldId="327"/>
            <ac:spMk id="42" creationId="{B7EFF734-11B8-1D6A-265D-7F6C7880E800}"/>
          </ac:spMkLst>
        </pc:spChg>
        <pc:grpChg chg="del">
          <ac:chgData name="Seth Petry-Johnson" userId="9311b3db184b81f9" providerId="LiveId" clId="{50A889BA-A033-4043-9032-5D204730E3B7}" dt="2022-12-18T02:21:52.587" v="9488" actId="478"/>
          <ac:grpSpMkLst>
            <pc:docMk/>
            <pc:sldMk cId="3521722638" sldId="327"/>
            <ac:grpSpMk id="14" creationId="{0DBFFC55-85AE-8E68-7A89-A00092734136}"/>
          </ac:grpSpMkLst>
        </pc:grpChg>
        <pc:picChg chg="mod">
          <ac:chgData name="Seth Petry-Johnson" userId="9311b3db184b81f9" providerId="LiveId" clId="{50A889BA-A033-4043-9032-5D204730E3B7}" dt="2022-12-18T02:24:52.554" v="9653" actId="1076"/>
          <ac:picMkLst>
            <pc:docMk/>
            <pc:sldMk cId="3521722638" sldId="327"/>
            <ac:picMk id="13" creationId="{579E243C-89BF-675A-D9BD-CD49D0AA5460}"/>
          </ac:picMkLst>
        </pc:picChg>
        <pc:picChg chg="mod">
          <ac:chgData name="Seth Petry-Johnson" userId="9311b3db184b81f9" providerId="LiveId" clId="{50A889BA-A033-4043-9032-5D204730E3B7}" dt="2022-12-18T02:22:54.316" v="9548" actId="1037"/>
          <ac:picMkLst>
            <pc:docMk/>
            <pc:sldMk cId="3521722638" sldId="327"/>
            <ac:picMk id="15" creationId="{F746B25F-030E-0487-C9E1-08F888568A8D}"/>
          </ac:picMkLst>
        </pc:picChg>
        <pc:picChg chg="add del mod">
          <ac:chgData name="Seth Petry-Johnson" userId="9311b3db184b81f9" providerId="LiveId" clId="{50A889BA-A033-4043-9032-5D204730E3B7}" dt="2022-12-18T02:28:48.660" v="9881" actId="478"/>
          <ac:picMkLst>
            <pc:docMk/>
            <pc:sldMk cId="3521722638" sldId="327"/>
            <ac:picMk id="17" creationId="{F775E11A-0301-69BE-628E-81A2950C9C08}"/>
          </ac:picMkLst>
        </pc:picChg>
        <pc:picChg chg="del">
          <ac:chgData name="Seth Petry-Johnson" userId="9311b3db184b81f9" providerId="LiveId" clId="{50A889BA-A033-4043-9032-5D204730E3B7}" dt="2022-12-18T02:21:57.219" v="9492" actId="478"/>
          <ac:picMkLst>
            <pc:docMk/>
            <pc:sldMk cId="3521722638" sldId="327"/>
            <ac:picMk id="32" creationId="{C12D38E3-0FD5-135B-1878-82C451B9C501}"/>
          </ac:picMkLst>
        </pc:picChg>
        <pc:picChg chg="del">
          <ac:chgData name="Seth Petry-Johnson" userId="9311b3db184b81f9" providerId="LiveId" clId="{50A889BA-A033-4043-9032-5D204730E3B7}" dt="2022-12-18T02:21:56.100" v="9491" actId="478"/>
          <ac:picMkLst>
            <pc:docMk/>
            <pc:sldMk cId="3521722638" sldId="327"/>
            <ac:picMk id="38" creationId="{6D41B690-FC2C-CCC2-10C6-3180B99AF699}"/>
          </ac:picMkLst>
        </pc:picChg>
        <pc:picChg chg="del">
          <ac:chgData name="Seth Petry-Johnson" userId="9311b3db184b81f9" providerId="LiveId" clId="{50A889BA-A033-4043-9032-5D204730E3B7}" dt="2022-12-18T02:21:55.187" v="9490" actId="478"/>
          <ac:picMkLst>
            <pc:docMk/>
            <pc:sldMk cId="3521722638" sldId="327"/>
            <ac:picMk id="39" creationId="{FA4613BD-0D74-32D4-BF16-AE23C62D7751}"/>
          </ac:picMkLst>
        </pc:picChg>
        <pc:picChg chg="del">
          <ac:chgData name="Seth Petry-Johnson" userId="9311b3db184b81f9" providerId="LiveId" clId="{50A889BA-A033-4043-9032-5D204730E3B7}" dt="2022-12-18T02:21:54.364" v="9489" actId="478"/>
          <ac:picMkLst>
            <pc:docMk/>
            <pc:sldMk cId="3521722638" sldId="327"/>
            <ac:picMk id="40" creationId="{F28D9C2D-8365-C0A2-1BA4-94AF2F19689C}"/>
          </ac:picMkLst>
        </pc:picChg>
      </pc:sldChg>
      <pc:sldChg chg="addSp delSp modSp add del mod modTransition modAnim">
        <pc:chgData name="Seth Petry-Johnson" userId="9311b3db184b81f9" providerId="LiveId" clId="{50A889BA-A033-4043-9032-5D204730E3B7}" dt="2022-12-18T02:21:42.067" v="9486" actId="47"/>
        <pc:sldMkLst>
          <pc:docMk/>
          <pc:sldMk cId="3531584270" sldId="327"/>
        </pc:sldMkLst>
        <pc:spChg chg="del">
          <ac:chgData name="Seth Petry-Johnson" userId="9311b3db184b81f9" providerId="LiveId" clId="{50A889BA-A033-4043-9032-5D204730E3B7}" dt="2022-12-18T02:13:34.845" v="9317" actId="478"/>
          <ac:spMkLst>
            <pc:docMk/>
            <pc:sldMk cId="3531584270" sldId="327"/>
            <ac:spMk id="6" creationId="{001A021A-7D1E-4AC3-B2F4-3E437E635BC7}"/>
          </ac:spMkLst>
        </pc:spChg>
        <pc:spChg chg="mod">
          <ac:chgData name="Seth Petry-Johnson" userId="9311b3db184b81f9" providerId="LiveId" clId="{50A889BA-A033-4043-9032-5D204730E3B7}" dt="2022-12-18T02:14:15.820" v="9443" actId="20577"/>
          <ac:spMkLst>
            <pc:docMk/>
            <pc:sldMk cId="3531584270" sldId="327"/>
            <ac:spMk id="9" creationId="{8750CEE0-1B81-D653-C27C-888E6304A43E}"/>
          </ac:spMkLst>
        </pc:spChg>
        <pc:spChg chg="del">
          <ac:chgData name="Seth Petry-Johnson" userId="9311b3db184b81f9" providerId="LiveId" clId="{50A889BA-A033-4043-9032-5D204730E3B7}" dt="2022-12-18T02:13:31.270" v="9316" actId="478"/>
          <ac:spMkLst>
            <pc:docMk/>
            <pc:sldMk cId="3531584270" sldId="327"/>
            <ac:spMk id="18" creationId="{A2889347-D726-5E23-9394-2D9173B72C96}"/>
          </ac:spMkLst>
        </pc:spChg>
        <pc:spChg chg="del">
          <ac:chgData name="Seth Petry-Johnson" userId="9311b3db184b81f9" providerId="LiveId" clId="{50A889BA-A033-4043-9032-5D204730E3B7}" dt="2022-12-18T02:13:47.045" v="9320" actId="478"/>
          <ac:spMkLst>
            <pc:docMk/>
            <pc:sldMk cId="3531584270" sldId="327"/>
            <ac:spMk id="23" creationId="{47651BB0-5738-5BDE-80F5-665ABE7D7916}"/>
          </ac:spMkLst>
        </pc:spChg>
        <pc:spChg chg="mod">
          <ac:chgData name="Seth Petry-Johnson" userId="9311b3db184b81f9" providerId="LiveId" clId="{50A889BA-A033-4043-9032-5D204730E3B7}" dt="2022-12-18T02:13:28.853" v="9313" actId="6549"/>
          <ac:spMkLst>
            <pc:docMk/>
            <pc:sldMk cId="3531584270" sldId="327"/>
            <ac:spMk id="36" creationId="{18E9A136-055C-2970-8933-A9488FA30BA3}"/>
          </ac:spMkLst>
        </pc:spChg>
        <pc:spChg chg="mod">
          <ac:chgData name="Seth Petry-Johnson" userId="9311b3db184b81f9" providerId="LiveId" clId="{50A889BA-A033-4043-9032-5D204730E3B7}" dt="2022-12-18T02:13:55.845" v="9402" actId="1038"/>
          <ac:spMkLst>
            <pc:docMk/>
            <pc:sldMk cId="3531584270" sldId="327"/>
            <ac:spMk id="41" creationId="{E22AB3B0-DC0A-CF95-B730-3E2C6565D9F5}"/>
          </ac:spMkLst>
        </pc:spChg>
        <pc:spChg chg="mod">
          <ac:chgData name="Seth Petry-Johnson" userId="9311b3db184b81f9" providerId="LiveId" clId="{50A889BA-A033-4043-9032-5D204730E3B7}" dt="2022-12-18T02:13:55.845" v="9402" actId="1038"/>
          <ac:spMkLst>
            <pc:docMk/>
            <pc:sldMk cId="3531584270" sldId="327"/>
            <ac:spMk id="42" creationId="{B7EFF734-11B8-1D6A-265D-7F6C7880E800}"/>
          </ac:spMkLst>
        </pc:spChg>
        <pc:spChg chg="del">
          <ac:chgData name="Seth Petry-Johnson" userId="9311b3db184b81f9" providerId="LiveId" clId="{50A889BA-A033-4043-9032-5D204730E3B7}" dt="2022-12-18T02:14:03.541" v="9403" actId="478"/>
          <ac:spMkLst>
            <pc:docMk/>
            <pc:sldMk cId="3531584270" sldId="327"/>
            <ac:spMk id="43" creationId="{E22FB9F8-A91B-3500-8CED-523C8887B98C}"/>
          </ac:spMkLst>
        </pc:spChg>
        <pc:spChg chg="del">
          <ac:chgData name="Seth Petry-Johnson" userId="9311b3db184b81f9" providerId="LiveId" clId="{50A889BA-A033-4043-9032-5D204730E3B7}" dt="2022-12-18T02:14:05.038" v="9404" actId="478"/>
          <ac:spMkLst>
            <pc:docMk/>
            <pc:sldMk cId="3531584270" sldId="327"/>
            <ac:spMk id="44" creationId="{4F58B36D-C25D-64ED-88AD-70D5B3654BFB}"/>
          </ac:spMkLst>
        </pc:spChg>
        <pc:grpChg chg="del">
          <ac:chgData name="Seth Petry-Johnson" userId="9311b3db184b81f9" providerId="LiveId" clId="{50A889BA-A033-4043-9032-5D204730E3B7}" dt="2022-12-18T02:13:37.196" v="9319" actId="478"/>
          <ac:grpSpMkLst>
            <pc:docMk/>
            <pc:sldMk cId="3531584270" sldId="327"/>
            <ac:grpSpMk id="7" creationId="{63529857-EF11-BAEE-924D-94FE9797894E}"/>
          </ac:grpSpMkLst>
        </pc:grpChg>
        <pc:grpChg chg="mod">
          <ac:chgData name="Seth Petry-Johnson" userId="9311b3db184b81f9" providerId="LiveId" clId="{50A889BA-A033-4043-9032-5D204730E3B7}" dt="2022-12-18T02:14:10.261" v="9434" actId="1036"/>
          <ac:grpSpMkLst>
            <pc:docMk/>
            <pc:sldMk cId="3531584270" sldId="327"/>
            <ac:grpSpMk id="14" creationId="{0DBFFC55-85AE-8E68-7A89-A00092734136}"/>
          </ac:grpSpMkLst>
        </pc:grpChg>
        <pc:grpChg chg="del">
          <ac:chgData name="Seth Petry-Johnson" userId="9311b3db184b81f9" providerId="LiveId" clId="{50A889BA-A033-4043-9032-5D204730E3B7}" dt="2022-12-18T02:13:29.438" v="9314" actId="478"/>
          <ac:grpSpMkLst>
            <pc:docMk/>
            <pc:sldMk cId="3531584270" sldId="327"/>
            <ac:grpSpMk id="33" creationId="{4D466ED2-A0C0-1924-BB5E-BDF9E5B6B392}"/>
          </ac:grpSpMkLst>
        </pc:grpChg>
        <pc:picChg chg="del">
          <ac:chgData name="Seth Petry-Johnson" userId="9311b3db184b81f9" providerId="LiveId" clId="{50A889BA-A033-4043-9032-5D204730E3B7}" dt="2022-12-18T02:13:35.420" v="9318" actId="478"/>
          <ac:picMkLst>
            <pc:docMk/>
            <pc:sldMk cId="3531584270" sldId="327"/>
            <ac:picMk id="2" creationId="{48EC1185-0C5E-5C27-2EB2-339C05F7355A}"/>
          </ac:picMkLst>
        </pc:picChg>
        <pc:picChg chg="del">
          <ac:chgData name="Seth Petry-Johnson" userId="9311b3db184b81f9" providerId="LiveId" clId="{50A889BA-A033-4043-9032-5D204730E3B7}" dt="2022-12-18T02:13:27.549" v="9312" actId="478"/>
          <ac:picMkLst>
            <pc:docMk/>
            <pc:sldMk cId="3531584270" sldId="327"/>
            <ac:picMk id="3" creationId="{55E13C01-E36A-0F1E-D98B-1CC8C05DDF4E}"/>
          </ac:picMkLst>
        </pc:picChg>
        <pc:picChg chg="add mod ord">
          <ac:chgData name="Seth Petry-Johnson" userId="9311b3db184b81f9" providerId="LiveId" clId="{50A889BA-A033-4043-9032-5D204730E3B7}" dt="2022-12-18T02:19:16.499" v="9470" actId="1076"/>
          <ac:picMkLst>
            <pc:docMk/>
            <pc:sldMk cId="3531584270" sldId="327"/>
            <ac:picMk id="4" creationId="{3AAF8A7A-B3D0-80C6-DD14-C3D4A42DA392}"/>
          </ac:picMkLst>
        </pc:picChg>
        <pc:picChg chg="add mod ord">
          <ac:chgData name="Seth Petry-Johnson" userId="9311b3db184b81f9" providerId="LiveId" clId="{50A889BA-A033-4043-9032-5D204730E3B7}" dt="2022-12-18T02:19:21.088" v="9471" actId="1076"/>
          <ac:picMkLst>
            <pc:docMk/>
            <pc:sldMk cId="3531584270" sldId="327"/>
            <ac:picMk id="5" creationId="{7E9C4C13-BE4D-5775-C50A-D0AFEA384573}"/>
          </ac:picMkLst>
        </pc:picChg>
        <pc:picChg chg="mod">
          <ac:chgData name="Seth Petry-Johnson" userId="9311b3db184b81f9" providerId="LiveId" clId="{50A889BA-A033-4043-9032-5D204730E3B7}" dt="2022-12-18T02:13:55.845" v="9402" actId="1038"/>
          <ac:picMkLst>
            <pc:docMk/>
            <pc:sldMk cId="3531584270" sldId="327"/>
            <ac:picMk id="32" creationId="{C12D38E3-0FD5-135B-1878-82C451B9C501}"/>
          </ac:picMkLst>
        </pc:picChg>
        <pc:picChg chg="mod">
          <ac:chgData name="Seth Petry-Johnson" userId="9311b3db184b81f9" providerId="LiveId" clId="{50A889BA-A033-4043-9032-5D204730E3B7}" dt="2022-12-18T02:13:55.845" v="9402" actId="1038"/>
          <ac:picMkLst>
            <pc:docMk/>
            <pc:sldMk cId="3531584270" sldId="327"/>
            <ac:picMk id="38" creationId="{6D41B690-FC2C-CCC2-10C6-3180B99AF699}"/>
          </ac:picMkLst>
        </pc:picChg>
        <pc:picChg chg="mod">
          <ac:chgData name="Seth Petry-Johnson" userId="9311b3db184b81f9" providerId="LiveId" clId="{50A889BA-A033-4043-9032-5D204730E3B7}" dt="2022-12-18T02:20:04.556" v="9477" actId="1038"/>
          <ac:picMkLst>
            <pc:docMk/>
            <pc:sldMk cId="3531584270" sldId="327"/>
            <ac:picMk id="39" creationId="{FA4613BD-0D74-32D4-BF16-AE23C62D7751}"/>
          </ac:picMkLst>
        </pc:picChg>
        <pc:picChg chg="mod">
          <ac:chgData name="Seth Petry-Johnson" userId="9311b3db184b81f9" providerId="LiveId" clId="{50A889BA-A033-4043-9032-5D204730E3B7}" dt="2022-12-18T02:20:04.556" v="9477" actId="1038"/>
          <ac:picMkLst>
            <pc:docMk/>
            <pc:sldMk cId="3531584270" sldId="327"/>
            <ac:picMk id="40" creationId="{F28D9C2D-8365-C0A2-1BA4-94AF2F19689C}"/>
          </ac:picMkLst>
        </pc:picChg>
        <pc:picChg chg="del">
          <ac:chgData name="Seth Petry-Johnson" userId="9311b3db184b81f9" providerId="LiveId" clId="{50A889BA-A033-4043-9032-5D204730E3B7}" dt="2022-12-18T02:13:29.942" v="9315" actId="478"/>
          <ac:picMkLst>
            <pc:docMk/>
            <pc:sldMk cId="3531584270" sldId="327"/>
            <ac:picMk id="2050" creationId="{BAF505D2-4F8D-F2ED-AA36-4097311A1E35}"/>
          </ac:picMkLst>
        </pc:picChg>
      </pc:sldChg>
      <pc:sldChg chg="addSp delSp modSp add mod modTransition modAnim">
        <pc:chgData name="Seth Petry-Johnson" userId="9311b3db184b81f9" providerId="LiveId" clId="{50A889BA-A033-4043-9032-5D204730E3B7}" dt="2022-12-18T15:04:30.622" v="10848" actId="14826"/>
        <pc:sldMkLst>
          <pc:docMk/>
          <pc:sldMk cId="3240797847" sldId="328"/>
        </pc:sldMkLst>
        <pc:spChg chg="add mod ord">
          <ac:chgData name="Seth Petry-Johnson" userId="9311b3db184b81f9" providerId="LiveId" clId="{50A889BA-A033-4043-9032-5D204730E3B7}" dt="2022-12-18T03:03:45.933" v="10468" actId="13244"/>
          <ac:spMkLst>
            <pc:docMk/>
            <pc:sldMk cId="3240797847" sldId="328"/>
            <ac:spMk id="8" creationId="{2E560F58-9642-C84F-471B-F6E178663BC6}"/>
          </ac:spMkLst>
        </pc:spChg>
        <pc:picChg chg="add del mod ord">
          <ac:chgData name="Seth Petry-Johnson" userId="9311b3db184b81f9" providerId="LiveId" clId="{50A889BA-A033-4043-9032-5D204730E3B7}" dt="2022-12-18T03:01:40.835" v="10284" actId="478"/>
          <ac:picMkLst>
            <pc:docMk/>
            <pc:sldMk cId="3240797847" sldId="328"/>
            <ac:picMk id="6" creationId="{2E30B2B2-9C1E-BB0D-B9FA-F5349F90307D}"/>
          </ac:picMkLst>
        </pc:picChg>
        <pc:picChg chg="add mod ord">
          <ac:chgData name="Seth Petry-Johnson" userId="9311b3db184b81f9" providerId="LiveId" clId="{50A889BA-A033-4043-9032-5D204730E3B7}" dt="2022-12-18T15:04:30.622" v="10848" actId="14826"/>
          <ac:picMkLst>
            <pc:docMk/>
            <pc:sldMk cId="3240797847" sldId="328"/>
            <ac:picMk id="7" creationId="{5B71AD1B-72B7-779F-F976-204BFA8682F4}"/>
          </ac:picMkLst>
        </pc:picChg>
      </pc:sldChg>
      <pc:sldChg chg="addSp modSp add mod modAnim">
        <pc:chgData name="Seth Petry-Johnson" userId="9311b3db184b81f9" providerId="LiveId" clId="{50A889BA-A033-4043-9032-5D204730E3B7}" dt="2022-12-18T15:04:39.382" v="10849" actId="14826"/>
        <pc:sldMkLst>
          <pc:docMk/>
          <pc:sldMk cId="946432881" sldId="329"/>
        </pc:sldMkLst>
        <pc:spChg chg="mod">
          <ac:chgData name="Seth Petry-Johnson" userId="9311b3db184b81f9" providerId="LiveId" clId="{50A889BA-A033-4043-9032-5D204730E3B7}" dt="2022-12-18T03:00:51.136" v="10202" actId="1035"/>
          <ac:spMkLst>
            <pc:docMk/>
            <pc:sldMk cId="946432881" sldId="329"/>
            <ac:spMk id="3" creationId="{984AB1BD-477B-0DF8-CBC8-FD445DBC69B1}"/>
          </ac:spMkLst>
        </pc:spChg>
        <pc:spChg chg="mod">
          <ac:chgData name="Seth Petry-Johnson" userId="9311b3db184b81f9" providerId="LiveId" clId="{50A889BA-A033-4043-9032-5D204730E3B7}" dt="2022-12-18T03:00:51.136" v="10202" actId="1035"/>
          <ac:spMkLst>
            <pc:docMk/>
            <pc:sldMk cId="946432881" sldId="329"/>
            <ac:spMk id="5" creationId="{5DAE453E-6166-971D-84C9-3827D4B41C7B}"/>
          </ac:spMkLst>
        </pc:spChg>
        <pc:spChg chg="add mod ord">
          <ac:chgData name="Seth Petry-Johnson" userId="9311b3db184b81f9" providerId="LiveId" clId="{50A889BA-A033-4043-9032-5D204730E3B7}" dt="2022-12-18T14:58:31.910" v="10836" actId="1036"/>
          <ac:spMkLst>
            <pc:docMk/>
            <pc:sldMk cId="946432881" sldId="329"/>
            <ac:spMk id="8" creationId="{BED6F3C8-44BB-0E75-C96C-39D4A0CFF3A3}"/>
          </ac:spMkLst>
        </pc:spChg>
        <pc:spChg chg="add mod ord">
          <ac:chgData name="Seth Petry-Johnson" userId="9311b3db184b81f9" providerId="LiveId" clId="{50A889BA-A033-4043-9032-5D204730E3B7}" dt="2022-12-18T03:05:19.860" v="10610" actId="13244"/>
          <ac:spMkLst>
            <pc:docMk/>
            <pc:sldMk cId="946432881" sldId="329"/>
            <ac:spMk id="11" creationId="{536011F6-236E-966F-3756-369FE2203F21}"/>
          </ac:spMkLst>
        </pc:spChg>
        <pc:picChg chg="add mod ord">
          <ac:chgData name="Seth Petry-Johnson" userId="9311b3db184b81f9" providerId="LiveId" clId="{50A889BA-A033-4043-9032-5D204730E3B7}" dt="2022-12-18T15:04:22.768" v="10847" actId="14826"/>
          <ac:picMkLst>
            <pc:docMk/>
            <pc:sldMk cId="946432881" sldId="329"/>
            <ac:picMk id="7" creationId="{8AEED3BF-6D6B-EA3A-D0B9-48377FF972F6}"/>
          </ac:picMkLst>
        </pc:picChg>
        <pc:picChg chg="add mod ord">
          <ac:chgData name="Seth Petry-Johnson" userId="9311b3db184b81f9" providerId="LiveId" clId="{50A889BA-A033-4043-9032-5D204730E3B7}" dt="2022-12-18T15:04:39.382" v="10849" actId="14826"/>
          <ac:picMkLst>
            <pc:docMk/>
            <pc:sldMk cId="946432881" sldId="329"/>
            <ac:picMk id="10" creationId="{00BE4D35-CB49-7733-E81E-1CEB008EB293}"/>
          </ac:picMkLst>
        </pc:picChg>
        <pc:picChg chg="mod">
          <ac:chgData name="Seth Petry-Johnson" userId="9311b3db184b81f9" providerId="LiveId" clId="{50A889BA-A033-4043-9032-5D204730E3B7}" dt="2022-12-18T03:00:51.136" v="10202" actId="1035"/>
          <ac:picMkLst>
            <pc:docMk/>
            <pc:sldMk cId="946432881" sldId="329"/>
            <ac:picMk id="17" creationId="{F775E11A-0301-69BE-628E-81A2950C9C08}"/>
          </ac:picMkLst>
        </pc:picChg>
      </pc:sldChg>
      <pc:sldChg chg="addSp delSp modSp add mod modTransition">
        <pc:chgData name="Seth Petry-Johnson" userId="9311b3db184b81f9" providerId="LiveId" clId="{50A889BA-A033-4043-9032-5D204730E3B7}" dt="2022-12-19T01:02:04.300" v="17213" actId="478"/>
        <pc:sldMkLst>
          <pc:docMk/>
          <pc:sldMk cId="917115685" sldId="330"/>
        </pc:sldMkLst>
        <pc:spChg chg="del">
          <ac:chgData name="Seth Petry-Johnson" userId="9311b3db184b81f9" providerId="LiveId" clId="{50A889BA-A033-4043-9032-5D204730E3B7}" dt="2022-12-19T01:02:03.481" v="17212" actId="478"/>
          <ac:spMkLst>
            <pc:docMk/>
            <pc:sldMk cId="917115685" sldId="330"/>
            <ac:spMk id="3" creationId="{984AB1BD-477B-0DF8-CBC8-FD445DBC69B1}"/>
          </ac:spMkLst>
        </pc:spChg>
        <pc:spChg chg="del">
          <ac:chgData name="Seth Petry-Johnson" userId="9311b3db184b81f9" providerId="LiveId" clId="{50A889BA-A033-4043-9032-5D204730E3B7}" dt="2022-12-19T01:02:04.300" v="17213" actId="478"/>
          <ac:spMkLst>
            <pc:docMk/>
            <pc:sldMk cId="917115685" sldId="330"/>
            <ac:spMk id="5" creationId="{5DAE453E-6166-971D-84C9-3827D4B41C7B}"/>
          </ac:spMkLst>
        </pc:spChg>
        <pc:spChg chg="add mod ord">
          <ac:chgData name="Seth Petry-Johnson" userId="9311b3db184b81f9" providerId="LiveId" clId="{50A889BA-A033-4043-9032-5D204730E3B7}" dt="2022-12-18T03:08:38.699" v="10819" actId="1035"/>
          <ac:spMkLst>
            <pc:docMk/>
            <pc:sldMk cId="917115685" sldId="330"/>
            <ac:spMk id="6" creationId="{2DF3EA99-C70E-F7BC-D8D0-85A4A3FDBAB9}"/>
          </ac:spMkLst>
        </pc:spChg>
        <pc:spChg chg="mod">
          <ac:chgData name="Seth Petry-Johnson" userId="9311b3db184b81f9" providerId="LiveId" clId="{50A889BA-A033-4043-9032-5D204730E3B7}" dt="2022-12-18T03:08:38.699" v="10819" actId="1035"/>
          <ac:spMkLst>
            <pc:docMk/>
            <pc:sldMk cId="917115685" sldId="330"/>
            <ac:spMk id="8" creationId="{BED6F3C8-44BB-0E75-C96C-39D4A0CFF3A3}"/>
          </ac:spMkLst>
        </pc:spChg>
        <pc:spChg chg="add mod">
          <ac:chgData name="Seth Petry-Johnson" userId="9311b3db184b81f9" providerId="LiveId" clId="{50A889BA-A033-4043-9032-5D204730E3B7}" dt="2022-12-18T03:07:08.653" v="10755" actId="1036"/>
          <ac:spMkLst>
            <pc:docMk/>
            <pc:sldMk cId="917115685" sldId="330"/>
            <ac:spMk id="12" creationId="{8A4B014C-B043-AFDF-2219-BDAF945D55C0}"/>
          </ac:spMkLst>
        </pc:spChg>
        <pc:picChg chg="mod">
          <ac:chgData name="Seth Petry-Johnson" userId="9311b3db184b81f9" providerId="LiveId" clId="{50A889BA-A033-4043-9032-5D204730E3B7}" dt="2022-12-18T15:04:16.636" v="10846" actId="14826"/>
          <ac:picMkLst>
            <pc:docMk/>
            <pc:sldMk cId="917115685" sldId="330"/>
            <ac:picMk id="7" creationId="{8AEED3BF-6D6B-EA3A-D0B9-48377FF972F6}"/>
          </ac:picMkLst>
        </pc:picChg>
        <pc:picChg chg="add mod ord">
          <ac:chgData name="Seth Petry-Johnson" userId="9311b3db184b81f9" providerId="LiveId" clId="{50A889BA-A033-4043-9032-5D204730E3B7}" dt="2022-12-18T15:04:07.739" v="10845" actId="14826"/>
          <ac:picMkLst>
            <pc:docMk/>
            <pc:sldMk cId="917115685" sldId="330"/>
            <ac:picMk id="10" creationId="{13040372-A82A-A647-D42F-ACDB83C07EAB}"/>
          </ac:picMkLst>
        </pc:picChg>
        <pc:picChg chg="add mod">
          <ac:chgData name="Seth Petry-Johnson" userId="9311b3db184b81f9" providerId="LiveId" clId="{50A889BA-A033-4043-9032-5D204730E3B7}" dt="2022-12-18T15:03:56.992" v="10844" actId="14826"/>
          <ac:picMkLst>
            <pc:docMk/>
            <pc:sldMk cId="917115685" sldId="330"/>
            <ac:picMk id="11" creationId="{3794522D-63A3-C03C-ADCC-F826EA7D20C6}"/>
          </ac:picMkLst>
        </pc:picChg>
        <pc:picChg chg="del">
          <ac:chgData name="Seth Petry-Johnson" userId="9311b3db184b81f9" providerId="LiveId" clId="{50A889BA-A033-4043-9032-5D204730E3B7}" dt="2022-12-18T03:06:10.647" v="10627" actId="478"/>
          <ac:picMkLst>
            <pc:docMk/>
            <pc:sldMk cId="917115685" sldId="330"/>
            <ac:picMk id="15" creationId="{F746B25F-030E-0487-C9E1-08F888568A8D}"/>
          </ac:picMkLst>
        </pc:picChg>
        <pc:picChg chg="del">
          <ac:chgData name="Seth Petry-Johnson" userId="9311b3db184b81f9" providerId="LiveId" clId="{50A889BA-A033-4043-9032-5D204730E3B7}" dt="2022-12-19T01:02:02.203" v="17211" actId="478"/>
          <ac:picMkLst>
            <pc:docMk/>
            <pc:sldMk cId="917115685" sldId="330"/>
            <ac:picMk id="17" creationId="{F775E11A-0301-69BE-628E-81A2950C9C08}"/>
          </ac:picMkLst>
        </pc:picChg>
      </pc:sldChg>
      <pc:sldChg chg="addSp delSp modSp add mod modTransition">
        <pc:chgData name="Seth Petry-Johnson" userId="9311b3db184b81f9" providerId="LiveId" clId="{50A889BA-A033-4043-9032-5D204730E3B7}" dt="2022-12-19T20:37:42.060" v="18377" actId="13244"/>
        <pc:sldMkLst>
          <pc:docMk/>
          <pc:sldMk cId="3202533318" sldId="331"/>
        </pc:sldMkLst>
        <pc:spChg chg="del">
          <ac:chgData name="Seth Petry-Johnson" userId="9311b3db184b81f9" providerId="LiveId" clId="{50A889BA-A033-4043-9032-5D204730E3B7}" dt="2022-12-19T01:02:09.241" v="17215" actId="478"/>
          <ac:spMkLst>
            <pc:docMk/>
            <pc:sldMk cId="3202533318" sldId="331"/>
            <ac:spMk id="3" creationId="{984AB1BD-477B-0DF8-CBC8-FD445DBC69B1}"/>
          </ac:spMkLst>
        </pc:spChg>
        <pc:spChg chg="del">
          <ac:chgData name="Seth Petry-Johnson" userId="9311b3db184b81f9" providerId="LiveId" clId="{50A889BA-A033-4043-9032-5D204730E3B7}" dt="2022-12-19T01:02:10.257" v="17216" actId="478"/>
          <ac:spMkLst>
            <pc:docMk/>
            <pc:sldMk cId="3202533318" sldId="331"/>
            <ac:spMk id="5" creationId="{5DAE453E-6166-971D-84C9-3827D4B41C7B}"/>
          </ac:spMkLst>
        </pc:spChg>
        <pc:spChg chg="mod">
          <ac:chgData name="Seth Petry-Johnson" userId="9311b3db184b81f9" providerId="LiveId" clId="{50A889BA-A033-4043-9032-5D204730E3B7}" dt="2022-12-18T03:06:35.520" v="10673" actId="1035"/>
          <ac:spMkLst>
            <pc:docMk/>
            <pc:sldMk cId="3202533318" sldId="331"/>
            <ac:spMk id="6" creationId="{2DF3EA99-C70E-F7BC-D8D0-85A4A3FDBAB9}"/>
          </ac:spMkLst>
        </pc:spChg>
        <pc:spChg chg="mod">
          <ac:chgData name="Seth Petry-Johnson" userId="9311b3db184b81f9" providerId="LiveId" clId="{50A889BA-A033-4043-9032-5D204730E3B7}" dt="2022-12-18T03:06:19.367" v="10655" actId="1035"/>
          <ac:spMkLst>
            <pc:docMk/>
            <pc:sldMk cId="3202533318" sldId="331"/>
            <ac:spMk id="8" creationId="{BED6F3C8-44BB-0E75-C96C-39D4A0CFF3A3}"/>
          </ac:spMkLst>
        </pc:spChg>
        <pc:spChg chg="add mod ord">
          <ac:chgData name="Seth Petry-Johnson" userId="9311b3db184b81f9" providerId="LiveId" clId="{50A889BA-A033-4043-9032-5D204730E3B7}" dt="2022-12-18T03:07:00.500" v="10712" actId="13244"/>
          <ac:spMkLst>
            <pc:docMk/>
            <pc:sldMk cId="3202533318" sldId="331"/>
            <ac:spMk id="12" creationId="{C13AEE28-C9CF-8237-B0FD-E9253A2AEC94}"/>
          </ac:spMkLst>
        </pc:spChg>
        <pc:picChg chg="mod">
          <ac:chgData name="Seth Petry-Johnson" userId="9311b3db184b81f9" providerId="LiveId" clId="{50A889BA-A033-4043-9032-5D204730E3B7}" dt="2022-12-18T15:03:03.661" v="10842" actId="14826"/>
          <ac:picMkLst>
            <pc:docMk/>
            <pc:sldMk cId="3202533318" sldId="331"/>
            <ac:picMk id="7" creationId="{8AEED3BF-6D6B-EA3A-D0B9-48377FF972F6}"/>
          </ac:picMkLst>
        </pc:picChg>
        <pc:picChg chg="mod">
          <ac:chgData name="Seth Petry-Johnson" userId="9311b3db184b81f9" providerId="LiveId" clId="{50A889BA-A033-4043-9032-5D204730E3B7}" dt="2022-12-18T15:02:35.392" v="10841" actId="14826"/>
          <ac:picMkLst>
            <pc:docMk/>
            <pc:sldMk cId="3202533318" sldId="331"/>
            <ac:picMk id="10" creationId="{13040372-A82A-A647-D42F-ACDB83C07EAB}"/>
          </ac:picMkLst>
        </pc:picChg>
        <pc:picChg chg="add mod ord">
          <ac:chgData name="Seth Petry-Johnson" userId="9311b3db184b81f9" providerId="LiveId" clId="{50A889BA-A033-4043-9032-5D204730E3B7}" dt="2022-12-18T15:03:50.313" v="10843" actId="14826"/>
          <ac:picMkLst>
            <pc:docMk/>
            <pc:sldMk cId="3202533318" sldId="331"/>
            <ac:picMk id="11" creationId="{280B2F82-E4F1-BAF7-6CF8-32E8EE78F5E3}"/>
          </ac:picMkLst>
        </pc:picChg>
        <pc:picChg chg="add del mod">
          <ac:chgData name="Seth Petry-Johnson" userId="9311b3db184b81f9" providerId="LiveId" clId="{50A889BA-A033-4043-9032-5D204730E3B7}" dt="2022-12-19T20:33:12.813" v="18164" actId="478"/>
          <ac:picMkLst>
            <pc:docMk/>
            <pc:sldMk cId="3202533318" sldId="331"/>
            <ac:picMk id="14" creationId="{1955501D-2684-8C6A-9695-A324DEBB47E7}"/>
          </ac:picMkLst>
        </pc:picChg>
        <pc:picChg chg="add del mod">
          <ac:chgData name="Seth Petry-Johnson" userId="9311b3db184b81f9" providerId="LiveId" clId="{50A889BA-A033-4043-9032-5D204730E3B7}" dt="2022-12-19T20:34:57.614" v="18205"/>
          <ac:picMkLst>
            <pc:docMk/>
            <pc:sldMk cId="3202533318" sldId="331"/>
            <ac:picMk id="15" creationId="{A889238F-F975-B06B-8BC0-5B49E3BC8D37}"/>
          </ac:picMkLst>
        </pc:picChg>
        <pc:picChg chg="del">
          <ac:chgData name="Seth Petry-Johnson" userId="9311b3db184b81f9" providerId="LiveId" clId="{50A889BA-A033-4043-9032-5D204730E3B7}" dt="2022-12-18T03:06:08.085" v="10626" actId="478"/>
          <ac:picMkLst>
            <pc:docMk/>
            <pc:sldMk cId="3202533318" sldId="331"/>
            <ac:picMk id="15" creationId="{F746B25F-030E-0487-C9E1-08F888568A8D}"/>
          </ac:picMkLst>
        </pc:picChg>
        <pc:picChg chg="del">
          <ac:chgData name="Seth Petry-Johnson" userId="9311b3db184b81f9" providerId="LiveId" clId="{50A889BA-A033-4043-9032-5D204730E3B7}" dt="2022-12-19T01:02:08.089" v="17214" actId="478"/>
          <ac:picMkLst>
            <pc:docMk/>
            <pc:sldMk cId="3202533318" sldId="331"/>
            <ac:picMk id="17" creationId="{F775E11A-0301-69BE-628E-81A2950C9C08}"/>
          </ac:picMkLst>
        </pc:picChg>
        <pc:picChg chg="add del mod ord">
          <ac:chgData name="Seth Petry-Johnson" userId="9311b3db184b81f9" providerId="LiveId" clId="{50A889BA-A033-4043-9032-5D204730E3B7}" dt="2022-12-19T20:37:31.931" v="18310" actId="478"/>
          <ac:picMkLst>
            <pc:docMk/>
            <pc:sldMk cId="3202533318" sldId="331"/>
            <ac:picMk id="18" creationId="{F68DFD3D-F73A-7432-4E91-BB9AE548F2BC}"/>
          </ac:picMkLst>
        </pc:picChg>
        <pc:picChg chg="add del mod ord">
          <ac:chgData name="Seth Petry-Johnson" userId="9311b3db184b81f9" providerId="LiveId" clId="{50A889BA-A033-4043-9032-5D204730E3B7}" dt="2022-12-19T20:37:33.318" v="18311" actId="478"/>
          <ac:picMkLst>
            <pc:docMk/>
            <pc:sldMk cId="3202533318" sldId="331"/>
            <ac:picMk id="23" creationId="{F2545818-F27C-606A-0D25-17FEED7D38E6}"/>
          </ac:picMkLst>
        </pc:picChg>
        <pc:picChg chg="add mod ord">
          <ac:chgData name="Seth Petry-Johnson" userId="9311b3db184b81f9" providerId="LiveId" clId="{50A889BA-A033-4043-9032-5D204730E3B7}" dt="2022-12-19T20:37:42.060" v="18377" actId="13244"/>
          <ac:picMkLst>
            <pc:docMk/>
            <pc:sldMk cId="3202533318" sldId="331"/>
            <ac:picMk id="24" creationId="{9258A2C8-DC93-40C9-E1AB-F71E9539EF1A}"/>
          </ac:picMkLst>
        </pc:picChg>
      </pc:sldChg>
      <pc:sldChg chg="modSp add mod">
        <pc:chgData name="Seth Petry-Johnson" userId="9311b3db184b81f9" providerId="LiveId" clId="{50A889BA-A033-4043-9032-5D204730E3B7}" dt="2022-12-18T15:07:09.502" v="11018" actId="1035"/>
        <pc:sldMkLst>
          <pc:docMk/>
          <pc:sldMk cId="12191487" sldId="332"/>
        </pc:sldMkLst>
        <pc:spChg chg="mod">
          <ac:chgData name="Seth Petry-Johnson" userId="9311b3db184b81f9" providerId="LiveId" clId="{50A889BA-A033-4043-9032-5D204730E3B7}" dt="2022-12-18T15:07:09.502" v="11018" actId="1035"/>
          <ac:spMkLst>
            <pc:docMk/>
            <pc:sldMk cId="12191487" sldId="332"/>
            <ac:spMk id="2" creationId="{2C284493-B104-E611-9825-37B772FA00D2}"/>
          </ac:spMkLst>
        </pc:spChg>
        <pc:spChg chg="mod">
          <ac:chgData name="Seth Petry-Johnson" userId="9311b3db184b81f9" providerId="LiveId" clId="{50A889BA-A033-4043-9032-5D204730E3B7}" dt="2022-12-18T15:06:55.779" v="10940" actId="1076"/>
          <ac:spMkLst>
            <pc:docMk/>
            <pc:sldMk cId="12191487" sldId="332"/>
            <ac:spMk id="3" creationId="{984AB1BD-477B-0DF8-CBC8-FD445DBC69B1}"/>
          </ac:spMkLst>
        </pc:spChg>
        <pc:spChg chg="mod">
          <ac:chgData name="Seth Petry-Johnson" userId="9311b3db184b81f9" providerId="LiveId" clId="{50A889BA-A033-4043-9032-5D204730E3B7}" dt="2022-12-18T15:07:09.502" v="11018" actId="1035"/>
          <ac:spMkLst>
            <pc:docMk/>
            <pc:sldMk cId="12191487" sldId="332"/>
            <ac:spMk id="4" creationId="{2283EE67-3B3A-15C0-2CA9-7C97C7E848BF}"/>
          </ac:spMkLst>
        </pc:spChg>
        <pc:spChg chg="mod">
          <ac:chgData name="Seth Petry-Johnson" userId="9311b3db184b81f9" providerId="LiveId" clId="{50A889BA-A033-4043-9032-5D204730E3B7}" dt="2022-12-18T15:06:55.779" v="10940" actId="1076"/>
          <ac:spMkLst>
            <pc:docMk/>
            <pc:sldMk cId="12191487" sldId="332"/>
            <ac:spMk id="5" creationId="{5DAE453E-6166-971D-84C9-3827D4B41C7B}"/>
          </ac:spMkLst>
        </pc:spChg>
        <pc:spChg chg="mod">
          <ac:chgData name="Seth Petry-Johnson" userId="9311b3db184b81f9" providerId="LiveId" clId="{50A889BA-A033-4043-9032-5D204730E3B7}" dt="2022-12-18T15:06:36.696" v="10937" actId="1036"/>
          <ac:spMkLst>
            <pc:docMk/>
            <pc:sldMk cId="12191487" sldId="332"/>
            <ac:spMk id="6" creationId="{2DF3EA99-C70E-F7BC-D8D0-85A4A3FDBAB9}"/>
          </ac:spMkLst>
        </pc:spChg>
        <pc:spChg chg="mod">
          <ac:chgData name="Seth Petry-Johnson" userId="9311b3db184b81f9" providerId="LiveId" clId="{50A889BA-A033-4043-9032-5D204730E3B7}" dt="2022-12-18T15:06:36.696" v="10937" actId="1036"/>
          <ac:spMkLst>
            <pc:docMk/>
            <pc:sldMk cId="12191487" sldId="332"/>
            <ac:spMk id="8" creationId="{BED6F3C8-44BB-0E75-C96C-39D4A0CFF3A3}"/>
          </ac:spMkLst>
        </pc:spChg>
        <pc:spChg chg="mod">
          <ac:chgData name="Seth Petry-Johnson" userId="9311b3db184b81f9" providerId="LiveId" clId="{50A889BA-A033-4043-9032-5D204730E3B7}" dt="2022-12-18T15:06:36.696" v="10937" actId="1036"/>
          <ac:spMkLst>
            <pc:docMk/>
            <pc:sldMk cId="12191487" sldId="332"/>
            <ac:spMk id="12" creationId="{C13AEE28-C9CF-8237-B0FD-E9253A2AEC94}"/>
          </ac:spMkLst>
        </pc:spChg>
        <pc:picChg chg="mod">
          <ac:chgData name="Seth Petry-Johnson" userId="9311b3db184b81f9" providerId="LiveId" clId="{50A889BA-A033-4043-9032-5D204730E3B7}" dt="2022-12-18T15:06:36.696" v="10937" actId="1036"/>
          <ac:picMkLst>
            <pc:docMk/>
            <pc:sldMk cId="12191487" sldId="332"/>
            <ac:picMk id="7" creationId="{8AEED3BF-6D6B-EA3A-D0B9-48377FF972F6}"/>
          </ac:picMkLst>
        </pc:picChg>
        <pc:picChg chg="mod">
          <ac:chgData name="Seth Petry-Johnson" userId="9311b3db184b81f9" providerId="LiveId" clId="{50A889BA-A033-4043-9032-5D204730E3B7}" dt="2022-12-18T15:06:36.696" v="10937" actId="1036"/>
          <ac:picMkLst>
            <pc:docMk/>
            <pc:sldMk cId="12191487" sldId="332"/>
            <ac:picMk id="10" creationId="{13040372-A82A-A647-D42F-ACDB83C07EAB}"/>
          </ac:picMkLst>
        </pc:picChg>
        <pc:picChg chg="mod">
          <ac:chgData name="Seth Petry-Johnson" userId="9311b3db184b81f9" providerId="LiveId" clId="{50A889BA-A033-4043-9032-5D204730E3B7}" dt="2022-12-18T15:06:36.696" v="10937" actId="1036"/>
          <ac:picMkLst>
            <pc:docMk/>
            <pc:sldMk cId="12191487" sldId="332"/>
            <ac:picMk id="11" creationId="{280B2F82-E4F1-BAF7-6CF8-32E8EE78F5E3}"/>
          </ac:picMkLst>
        </pc:picChg>
        <pc:picChg chg="mod">
          <ac:chgData name="Seth Petry-Johnson" userId="9311b3db184b81f9" providerId="LiveId" clId="{50A889BA-A033-4043-9032-5D204730E3B7}" dt="2022-12-18T15:07:09.502" v="11018" actId="1035"/>
          <ac:picMkLst>
            <pc:docMk/>
            <pc:sldMk cId="12191487" sldId="332"/>
            <ac:picMk id="13" creationId="{579E243C-89BF-675A-D9BD-CD49D0AA5460}"/>
          </ac:picMkLst>
        </pc:picChg>
        <pc:picChg chg="mod">
          <ac:chgData name="Seth Petry-Johnson" userId="9311b3db184b81f9" providerId="LiveId" clId="{50A889BA-A033-4043-9032-5D204730E3B7}" dt="2022-12-18T15:06:55.779" v="10940" actId="1076"/>
          <ac:picMkLst>
            <pc:docMk/>
            <pc:sldMk cId="12191487" sldId="332"/>
            <ac:picMk id="17" creationId="{F775E11A-0301-69BE-628E-81A2950C9C08}"/>
          </ac:picMkLst>
        </pc:picChg>
      </pc:sldChg>
      <pc:sldChg chg="addSp delSp modSp add del mod modNotesTx">
        <pc:chgData name="Seth Petry-Johnson" userId="9311b3db184b81f9" providerId="LiveId" clId="{50A889BA-A033-4043-9032-5D204730E3B7}" dt="2022-12-18T17:47:17.798" v="15162" actId="2696"/>
        <pc:sldMkLst>
          <pc:docMk/>
          <pc:sldMk cId="3870521049" sldId="333"/>
        </pc:sldMkLst>
        <pc:picChg chg="mod">
          <ac:chgData name="Seth Petry-Johnson" userId="9311b3db184b81f9" providerId="LiveId" clId="{50A889BA-A033-4043-9032-5D204730E3B7}" dt="2022-12-18T17:35:58.094" v="14499" actId="1076"/>
          <ac:picMkLst>
            <pc:docMk/>
            <pc:sldMk cId="3870521049" sldId="333"/>
            <ac:picMk id="2" creationId="{9EDD8AD1-2A30-35BC-267E-35AB685AEC05}"/>
          </ac:picMkLst>
        </pc:picChg>
        <pc:picChg chg="del">
          <ac:chgData name="Seth Petry-Johnson" userId="9311b3db184b81f9" providerId="LiveId" clId="{50A889BA-A033-4043-9032-5D204730E3B7}" dt="2022-12-18T17:35:48.715" v="14496" actId="478"/>
          <ac:picMkLst>
            <pc:docMk/>
            <pc:sldMk cId="3870521049" sldId="333"/>
            <ac:picMk id="10" creationId="{4639A065-08A2-8B3F-B621-3AE20C6219FF}"/>
          </ac:picMkLst>
        </pc:picChg>
        <pc:picChg chg="add mod">
          <ac:chgData name="Seth Petry-Johnson" userId="9311b3db184b81f9" providerId="LiveId" clId="{50A889BA-A033-4043-9032-5D204730E3B7}" dt="2022-12-18T17:36:11.032" v="14503" actId="1076"/>
          <ac:picMkLst>
            <pc:docMk/>
            <pc:sldMk cId="3870521049" sldId="333"/>
            <ac:picMk id="1026" creationId="{3CAF7234-AED0-88E6-A4A5-0D9F0E38301C}"/>
          </ac:picMkLst>
        </pc:picChg>
      </pc:sldChg>
      <pc:sldChg chg="addSp modSp add mod modNotesTx">
        <pc:chgData name="Seth Petry-Johnson" userId="9311b3db184b81f9" providerId="LiveId" clId="{50A889BA-A033-4043-9032-5D204730E3B7}" dt="2022-12-18T18:06:46.945" v="15602" actId="20577"/>
        <pc:sldMkLst>
          <pc:docMk/>
          <pc:sldMk cId="1018520867" sldId="334"/>
        </pc:sldMkLst>
        <pc:picChg chg="add mod">
          <ac:chgData name="Seth Petry-Johnson" userId="9311b3db184b81f9" providerId="LiveId" clId="{50A889BA-A033-4043-9032-5D204730E3B7}" dt="2022-12-18T17:43:54.648" v="14885" actId="1076"/>
          <ac:picMkLst>
            <pc:docMk/>
            <pc:sldMk cId="1018520867" sldId="334"/>
            <ac:picMk id="4" creationId="{60BAEA5B-5D95-7F3D-4D6B-51AF697ECCA0}"/>
          </ac:picMkLst>
        </pc:picChg>
      </pc:sldChg>
      <pc:sldChg chg="addSp delSp modSp add mod modNotesTx">
        <pc:chgData name="Seth Petry-Johnson" userId="9311b3db184b81f9" providerId="LiveId" clId="{50A889BA-A033-4043-9032-5D204730E3B7}" dt="2022-12-18T18:19:53.181" v="17002" actId="20577"/>
        <pc:sldMkLst>
          <pc:docMk/>
          <pc:sldMk cId="2442817900" sldId="335"/>
        </pc:sldMkLst>
        <pc:spChg chg="add mod ord">
          <ac:chgData name="Seth Petry-Johnson" userId="9311b3db184b81f9" providerId="LiveId" clId="{50A889BA-A033-4043-9032-5D204730E3B7}" dt="2022-12-18T18:10:11.735" v="16116" actId="13244"/>
          <ac:spMkLst>
            <pc:docMk/>
            <pc:sldMk cId="2442817900" sldId="335"/>
            <ac:spMk id="12" creationId="{644106E8-D3C0-A846-CB89-6A2A8C1FFE0D}"/>
          </ac:spMkLst>
        </pc:spChg>
        <pc:spChg chg="add mod ord">
          <ac:chgData name="Seth Petry-Johnson" userId="9311b3db184b81f9" providerId="LiveId" clId="{50A889BA-A033-4043-9032-5D204730E3B7}" dt="2022-12-18T18:10:11.735" v="16116" actId="13244"/>
          <ac:spMkLst>
            <pc:docMk/>
            <pc:sldMk cId="2442817900" sldId="335"/>
            <ac:spMk id="13" creationId="{281B9E41-7366-1669-6B43-DD24E8EEB72B}"/>
          </ac:spMkLst>
        </pc:spChg>
        <pc:spChg chg="add mod ord">
          <ac:chgData name="Seth Petry-Johnson" userId="9311b3db184b81f9" providerId="LiveId" clId="{50A889BA-A033-4043-9032-5D204730E3B7}" dt="2022-12-18T18:10:11.735" v="16116" actId="13244"/>
          <ac:spMkLst>
            <pc:docMk/>
            <pc:sldMk cId="2442817900" sldId="335"/>
            <ac:spMk id="14" creationId="{B6FE0B77-6602-CDDB-E24B-20D8265B88DF}"/>
          </ac:spMkLst>
        </pc:spChg>
        <pc:spChg chg="add mod ord">
          <ac:chgData name="Seth Petry-Johnson" userId="9311b3db184b81f9" providerId="LiveId" clId="{50A889BA-A033-4043-9032-5D204730E3B7}" dt="2022-12-18T18:10:11.735" v="16116" actId="13244"/>
          <ac:spMkLst>
            <pc:docMk/>
            <pc:sldMk cId="2442817900" sldId="335"/>
            <ac:spMk id="15" creationId="{86200BCA-2D87-BB9A-994D-EB0F764A317E}"/>
          </ac:spMkLst>
        </pc:spChg>
        <pc:picChg chg="del">
          <ac:chgData name="Seth Petry-Johnson" userId="9311b3db184b81f9" providerId="LiveId" clId="{50A889BA-A033-4043-9032-5D204730E3B7}" dt="2022-12-18T17:42:31.531" v="14869" actId="478"/>
          <ac:picMkLst>
            <pc:docMk/>
            <pc:sldMk cId="2442817900" sldId="335"/>
            <ac:picMk id="2" creationId="{9EDD8AD1-2A30-35BC-267E-35AB685AEC05}"/>
          </ac:picMkLst>
        </pc:picChg>
        <pc:picChg chg="add mod">
          <ac:chgData name="Seth Petry-Johnson" userId="9311b3db184b81f9" providerId="LiveId" clId="{50A889BA-A033-4043-9032-5D204730E3B7}" dt="2022-12-18T17:43:44.132" v="14881" actId="14100"/>
          <ac:picMkLst>
            <pc:docMk/>
            <pc:sldMk cId="2442817900" sldId="335"/>
            <ac:picMk id="10" creationId="{ADD4F01C-5319-9B5A-73C1-85737AE07C56}"/>
          </ac:picMkLst>
        </pc:picChg>
        <pc:picChg chg="mod">
          <ac:chgData name="Seth Petry-Johnson" userId="9311b3db184b81f9" providerId="LiveId" clId="{50A889BA-A033-4043-9032-5D204730E3B7}" dt="2022-12-18T17:42:40.388" v="14873" actId="1076"/>
          <ac:picMkLst>
            <pc:docMk/>
            <pc:sldMk cId="2442817900" sldId="335"/>
            <ac:picMk id="1026" creationId="{3CAF7234-AED0-88E6-A4A5-0D9F0E38301C}"/>
          </ac:picMkLst>
        </pc:picChg>
        <pc:picChg chg="add del mod">
          <ac:chgData name="Seth Petry-Johnson" userId="9311b3db184b81f9" providerId="LiveId" clId="{50A889BA-A033-4043-9032-5D204730E3B7}" dt="2022-12-18T17:43:33.554" v="14877" actId="478"/>
          <ac:picMkLst>
            <pc:docMk/>
            <pc:sldMk cId="2442817900" sldId="335"/>
            <ac:picMk id="2050" creationId="{9B8E4213-361B-D9CA-DA8C-677D451A8728}"/>
          </ac:picMkLst>
        </pc:picChg>
      </pc:sldChg>
      <pc:sldChg chg="delSp modSp add del mod ord">
        <pc:chgData name="Seth Petry-Johnson" userId="9311b3db184b81f9" providerId="LiveId" clId="{50A889BA-A033-4043-9032-5D204730E3B7}" dt="2022-12-18T18:17:12.737" v="16967" actId="47"/>
        <pc:sldMkLst>
          <pc:docMk/>
          <pc:sldMk cId="3930647146" sldId="336"/>
        </pc:sldMkLst>
        <pc:picChg chg="mod">
          <ac:chgData name="Seth Petry-Johnson" userId="9311b3db184b81f9" providerId="LiveId" clId="{50A889BA-A033-4043-9032-5D204730E3B7}" dt="2022-12-18T18:09:32.062" v="16014" actId="1076"/>
          <ac:picMkLst>
            <pc:docMk/>
            <pc:sldMk cId="3930647146" sldId="336"/>
            <ac:picMk id="10" creationId="{ADD4F01C-5319-9B5A-73C1-85737AE07C56}"/>
          </ac:picMkLst>
        </pc:picChg>
        <pc:picChg chg="del">
          <ac:chgData name="Seth Petry-Johnson" userId="9311b3db184b81f9" providerId="LiveId" clId="{50A889BA-A033-4043-9032-5D204730E3B7}" dt="2022-12-18T18:09:23.529" v="16010" actId="478"/>
          <ac:picMkLst>
            <pc:docMk/>
            <pc:sldMk cId="3930647146" sldId="336"/>
            <ac:picMk id="1026" creationId="{3CAF7234-AED0-88E6-A4A5-0D9F0E38301C}"/>
          </ac:picMkLst>
        </pc:picChg>
      </pc:sldChg>
      <pc:sldChg chg="addSp modSp add modNotesTx">
        <pc:chgData name="Seth Petry-Johnson" userId="9311b3db184b81f9" providerId="LiveId" clId="{50A889BA-A033-4043-9032-5D204730E3B7}" dt="2022-12-18T18:20:15.559" v="17012" actId="20577"/>
        <pc:sldMkLst>
          <pc:docMk/>
          <pc:sldMk cId="2215735611" sldId="337"/>
        </pc:sldMkLst>
        <pc:picChg chg="add mod">
          <ac:chgData name="Seth Petry-Johnson" userId="9311b3db184b81f9" providerId="LiveId" clId="{50A889BA-A033-4043-9032-5D204730E3B7}" dt="2022-12-18T18:09:53.339" v="16018"/>
          <ac:picMkLst>
            <pc:docMk/>
            <pc:sldMk cId="2215735611" sldId="337"/>
            <ac:picMk id="2" creationId="{660667F5-39BC-9C9A-955A-FEBCF8E22A57}"/>
          </ac:picMkLst>
        </pc:picChg>
      </pc:sldChg>
      <pc:sldChg chg="delSp modSp add mod modTransition modAnim">
        <pc:chgData name="Seth Petry-Johnson" userId="9311b3db184b81f9" providerId="LiveId" clId="{50A889BA-A033-4043-9032-5D204730E3B7}" dt="2022-12-18T18:26:16.590" v="17048"/>
        <pc:sldMkLst>
          <pc:docMk/>
          <pc:sldMk cId="3764663622" sldId="338"/>
        </pc:sldMkLst>
        <pc:spChg chg="del">
          <ac:chgData name="Seth Petry-Johnson" userId="9311b3db184b81f9" providerId="LiveId" clId="{50A889BA-A033-4043-9032-5D204730E3B7}" dt="2022-12-18T18:25:07.616" v="17033" actId="478"/>
          <ac:spMkLst>
            <pc:docMk/>
            <pc:sldMk cId="3764663622" sldId="338"/>
            <ac:spMk id="2" creationId="{9E8F6549-04C3-A34B-AFF1-D2BADE6FA991}"/>
          </ac:spMkLst>
        </pc:spChg>
        <pc:spChg chg="del">
          <ac:chgData name="Seth Petry-Johnson" userId="9311b3db184b81f9" providerId="LiveId" clId="{50A889BA-A033-4043-9032-5D204730E3B7}" dt="2022-12-18T18:25:05.805" v="17032" actId="478"/>
          <ac:spMkLst>
            <pc:docMk/>
            <pc:sldMk cId="3764663622" sldId="338"/>
            <ac:spMk id="4" creationId="{F657E666-0EE6-56E3-46A7-2DAB8C631D9A}"/>
          </ac:spMkLst>
        </pc:spChg>
        <pc:spChg chg="del">
          <ac:chgData name="Seth Petry-Johnson" userId="9311b3db184b81f9" providerId="LiveId" clId="{50A889BA-A033-4043-9032-5D204730E3B7}" dt="2022-12-18T18:25:04.246" v="17031" actId="478"/>
          <ac:spMkLst>
            <pc:docMk/>
            <pc:sldMk cId="3764663622" sldId="338"/>
            <ac:spMk id="5" creationId="{97256B16-5362-84FE-33CB-E9B3341FFC3E}"/>
          </ac:spMkLst>
        </pc:spChg>
        <pc:spChg chg="del">
          <ac:chgData name="Seth Petry-Johnson" userId="9311b3db184b81f9" providerId="LiveId" clId="{50A889BA-A033-4043-9032-5D204730E3B7}" dt="2022-12-18T18:25:01.934" v="17030" actId="478"/>
          <ac:spMkLst>
            <pc:docMk/>
            <pc:sldMk cId="3764663622" sldId="338"/>
            <ac:spMk id="8" creationId="{98021589-8EA4-E579-67D0-A26C50FF359D}"/>
          </ac:spMkLst>
        </pc:spChg>
        <pc:spChg chg="mod">
          <ac:chgData name="Seth Petry-Johnson" userId="9311b3db184b81f9" providerId="LiveId" clId="{50A889BA-A033-4043-9032-5D204730E3B7}" dt="2022-12-18T18:26:04.455" v="17046" actId="207"/>
          <ac:spMkLst>
            <pc:docMk/>
            <pc:sldMk cId="3764663622" sldId="338"/>
            <ac:spMk id="9" creationId="{21EBD776-F9BD-7C5D-8D93-8CE390F564B4}"/>
          </ac:spMkLst>
        </pc:spChg>
        <pc:spChg chg="mod">
          <ac:chgData name="Seth Petry-Johnson" userId="9311b3db184b81f9" providerId="LiveId" clId="{50A889BA-A033-4043-9032-5D204730E3B7}" dt="2022-12-18T18:26:06.850" v="17047" actId="207"/>
          <ac:spMkLst>
            <pc:docMk/>
            <pc:sldMk cId="3764663622" sldId="338"/>
            <ac:spMk id="10" creationId="{B66E8633-42C2-B3DC-A89E-82FF4E19416E}"/>
          </ac:spMkLst>
        </pc:spChg>
        <pc:picChg chg="del">
          <ac:chgData name="Seth Petry-Johnson" userId="9311b3db184b81f9" providerId="LiveId" clId="{50A889BA-A033-4043-9032-5D204730E3B7}" dt="2022-12-18T18:25:00.919" v="17029" actId="478"/>
          <ac:picMkLst>
            <pc:docMk/>
            <pc:sldMk cId="3764663622" sldId="338"/>
            <ac:picMk id="7" creationId="{053611BD-C1D2-5E7A-CAC4-C16720946A88}"/>
          </ac:picMkLst>
        </pc:picChg>
      </pc:sldChg>
      <pc:sldChg chg="addSp modSp add mod">
        <pc:chgData name="Seth Petry-Johnson" userId="9311b3db184b81f9" providerId="LiveId" clId="{50A889BA-A033-4043-9032-5D204730E3B7}" dt="2022-12-18T18:30:05.438" v="17195" actId="1076"/>
        <pc:sldMkLst>
          <pc:docMk/>
          <pc:sldMk cId="3230809279" sldId="339"/>
        </pc:sldMkLst>
        <pc:spChg chg="mod">
          <ac:chgData name="Seth Petry-Johnson" userId="9311b3db184b81f9" providerId="LiveId" clId="{50A889BA-A033-4043-9032-5D204730E3B7}" dt="2022-12-18T18:27:12.815" v="17099" actId="207"/>
          <ac:spMkLst>
            <pc:docMk/>
            <pc:sldMk cId="3230809279" sldId="339"/>
            <ac:spMk id="9" creationId="{21EBD776-F9BD-7C5D-8D93-8CE390F564B4}"/>
          </ac:spMkLst>
        </pc:spChg>
        <pc:spChg chg="mod">
          <ac:chgData name="Seth Petry-Johnson" userId="9311b3db184b81f9" providerId="LiveId" clId="{50A889BA-A033-4043-9032-5D204730E3B7}" dt="2022-12-18T18:27:16.667" v="17100" actId="207"/>
          <ac:spMkLst>
            <pc:docMk/>
            <pc:sldMk cId="3230809279" sldId="339"/>
            <ac:spMk id="10" creationId="{B66E8633-42C2-B3DC-A89E-82FF4E19416E}"/>
          </ac:spMkLst>
        </pc:spChg>
        <pc:picChg chg="add mod">
          <ac:chgData name="Seth Petry-Johnson" userId="9311b3db184b81f9" providerId="LiveId" clId="{50A889BA-A033-4043-9032-5D204730E3B7}" dt="2022-12-18T18:30:05.438" v="17195" actId="1076"/>
          <ac:picMkLst>
            <pc:docMk/>
            <pc:sldMk cId="3230809279" sldId="339"/>
            <ac:picMk id="2" creationId="{74E347A4-4825-64EF-7D1E-FB41B7FD5C26}"/>
          </ac:picMkLst>
        </pc:picChg>
      </pc:sldChg>
      <pc:sldChg chg="addSp modSp add del mod modTransition">
        <pc:chgData name="Seth Petry-Johnson" userId="9311b3db184b81f9" providerId="LiveId" clId="{50A889BA-A033-4043-9032-5D204730E3B7}" dt="2022-12-18T18:31:28.525" v="17206" actId="1076"/>
        <pc:sldMkLst>
          <pc:docMk/>
          <pc:sldMk cId="1395110914" sldId="340"/>
        </pc:sldMkLst>
        <pc:spChg chg="mod">
          <ac:chgData name="Seth Petry-Johnson" userId="9311b3db184b81f9" providerId="LiveId" clId="{50A889BA-A033-4043-9032-5D204730E3B7}" dt="2022-12-18T18:29:35.630" v="17186" actId="1037"/>
          <ac:spMkLst>
            <pc:docMk/>
            <pc:sldMk cId="1395110914" sldId="340"/>
            <ac:spMk id="9" creationId="{21EBD776-F9BD-7C5D-8D93-8CE390F564B4}"/>
          </ac:spMkLst>
        </pc:spChg>
        <pc:spChg chg="mod">
          <ac:chgData name="Seth Petry-Johnson" userId="9311b3db184b81f9" providerId="LiveId" clId="{50A889BA-A033-4043-9032-5D204730E3B7}" dt="2022-12-18T18:29:35.630" v="17186" actId="1037"/>
          <ac:spMkLst>
            <pc:docMk/>
            <pc:sldMk cId="1395110914" sldId="340"/>
            <ac:spMk id="10" creationId="{B66E8633-42C2-B3DC-A89E-82FF4E19416E}"/>
          </ac:spMkLst>
        </pc:spChg>
        <pc:picChg chg="add mod ord">
          <ac:chgData name="Seth Petry-Johnson" userId="9311b3db184b81f9" providerId="LiveId" clId="{50A889BA-A033-4043-9032-5D204730E3B7}" dt="2022-12-18T18:29:51.454" v="17190" actId="13244"/>
          <ac:picMkLst>
            <pc:docMk/>
            <pc:sldMk cId="1395110914" sldId="340"/>
            <ac:picMk id="2" creationId="{1DF50E77-C810-5E16-AB76-0B506BB712FF}"/>
          </ac:picMkLst>
        </pc:picChg>
        <pc:picChg chg="add mod ord">
          <ac:chgData name="Seth Petry-Johnson" userId="9311b3db184b81f9" providerId="LiveId" clId="{50A889BA-A033-4043-9032-5D204730E3B7}" dt="2022-12-18T18:31:28.525" v="17206" actId="1076"/>
          <ac:picMkLst>
            <pc:docMk/>
            <pc:sldMk cId="1395110914" sldId="340"/>
            <ac:picMk id="3" creationId="{D1A29487-7D8A-471E-3C22-137BA9D16C0B}"/>
          </ac:picMkLst>
        </pc:picChg>
      </pc:sldChg>
      <pc:sldChg chg="addSp add mod">
        <pc:chgData name="Seth Petry-Johnson" userId="9311b3db184b81f9" providerId="LiveId" clId="{50A889BA-A033-4043-9032-5D204730E3B7}" dt="2022-12-19T01:03:15.858" v="17218" actId="22"/>
        <pc:sldMkLst>
          <pc:docMk/>
          <pc:sldMk cId="1825358023" sldId="341"/>
        </pc:sldMkLst>
        <pc:picChg chg="add">
          <ac:chgData name="Seth Petry-Johnson" userId="9311b3db184b81f9" providerId="LiveId" clId="{50A889BA-A033-4043-9032-5D204730E3B7}" dt="2022-12-19T01:03:15.858" v="17218" actId="22"/>
          <ac:picMkLst>
            <pc:docMk/>
            <pc:sldMk cId="1825358023" sldId="341"/>
            <ac:picMk id="5" creationId="{9295344E-23E9-53D8-B70B-7C8A1490C136}"/>
          </ac:picMkLst>
        </pc:picChg>
      </pc:sldChg>
      <pc:sldChg chg="addSp delSp modSp add del mod modTransition">
        <pc:chgData name="Seth Petry-Johnson" userId="9311b3db184b81f9" providerId="LiveId" clId="{50A889BA-A033-4043-9032-5D204730E3B7}" dt="2022-12-19T01:22:47.559" v="17873" actId="2696"/>
        <pc:sldMkLst>
          <pc:docMk/>
          <pc:sldMk cId="1084528329" sldId="342"/>
        </pc:sldMkLst>
        <pc:spChg chg="add del mod">
          <ac:chgData name="Seth Petry-Johnson" userId="9311b3db184b81f9" providerId="LiveId" clId="{50A889BA-A033-4043-9032-5D204730E3B7}" dt="2022-12-19T01:06:28.017" v="17365" actId="1035"/>
          <ac:spMkLst>
            <pc:docMk/>
            <pc:sldMk cId="1084528329" sldId="342"/>
            <ac:spMk id="2" creationId="{2C284493-B104-E611-9825-37B772FA00D2}"/>
          </ac:spMkLst>
        </pc:spChg>
        <pc:spChg chg="add mod ord">
          <ac:chgData name="Seth Petry-Johnson" userId="9311b3db184b81f9" providerId="LiveId" clId="{50A889BA-A033-4043-9032-5D204730E3B7}" dt="2022-12-19T01:09:42.865" v="17399" actId="13244"/>
          <ac:spMkLst>
            <pc:docMk/>
            <pc:sldMk cId="1084528329" sldId="342"/>
            <ac:spMk id="3" creationId="{60CB3532-3325-FA19-DE87-DFF01AE7953E}"/>
          </ac:spMkLst>
        </pc:spChg>
        <pc:spChg chg="mod">
          <ac:chgData name="Seth Petry-Johnson" userId="9311b3db184b81f9" providerId="LiveId" clId="{50A889BA-A033-4043-9032-5D204730E3B7}" dt="2022-12-19T01:06:28.017" v="17365" actId="1035"/>
          <ac:spMkLst>
            <pc:docMk/>
            <pc:sldMk cId="1084528329" sldId="342"/>
            <ac:spMk id="4" creationId="{2283EE67-3B3A-15C0-2CA9-7C97C7E848BF}"/>
          </ac:spMkLst>
        </pc:spChg>
        <pc:spChg chg="add mod ord">
          <ac:chgData name="Seth Petry-Johnson" userId="9311b3db184b81f9" providerId="LiveId" clId="{50A889BA-A033-4043-9032-5D204730E3B7}" dt="2022-12-19T01:09:42.865" v="17399" actId="13244"/>
          <ac:spMkLst>
            <pc:docMk/>
            <pc:sldMk cId="1084528329" sldId="342"/>
            <ac:spMk id="5" creationId="{3719F937-8783-A4E1-9D76-182C2AEC0EEB}"/>
          </ac:spMkLst>
        </pc:spChg>
        <pc:spChg chg="mod">
          <ac:chgData name="Seth Petry-Johnson" userId="9311b3db184b81f9" providerId="LiveId" clId="{50A889BA-A033-4043-9032-5D204730E3B7}" dt="2022-12-19T01:09:00.515" v="17397" actId="113"/>
          <ac:spMkLst>
            <pc:docMk/>
            <pc:sldMk cId="1084528329" sldId="342"/>
            <ac:spMk id="6" creationId="{2DF3EA99-C70E-F7BC-D8D0-85A4A3FDBAB9}"/>
          </ac:spMkLst>
        </pc:spChg>
        <pc:spChg chg="mod">
          <ac:chgData name="Seth Petry-Johnson" userId="9311b3db184b81f9" providerId="LiveId" clId="{50A889BA-A033-4043-9032-5D204730E3B7}" dt="2022-12-19T01:09:00.515" v="17397" actId="113"/>
          <ac:spMkLst>
            <pc:docMk/>
            <pc:sldMk cId="1084528329" sldId="342"/>
            <ac:spMk id="8" creationId="{BED6F3C8-44BB-0E75-C96C-39D4A0CFF3A3}"/>
          </ac:spMkLst>
        </pc:spChg>
        <pc:spChg chg="mod">
          <ac:chgData name="Seth Petry-Johnson" userId="9311b3db184b81f9" providerId="LiveId" clId="{50A889BA-A033-4043-9032-5D204730E3B7}" dt="2022-12-19T01:16:11.945" v="17618" actId="20577"/>
          <ac:spMkLst>
            <pc:docMk/>
            <pc:sldMk cId="1084528329" sldId="342"/>
            <ac:spMk id="9" creationId="{8750CEE0-1B81-D653-C27C-888E6304A43E}"/>
          </ac:spMkLst>
        </pc:spChg>
        <pc:spChg chg="mod">
          <ac:chgData name="Seth Petry-Johnson" userId="9311b3db184b81f9" providerId="LiveId" clId="{50A889BA-A033-4043-9032-5D204730E3B7}" dt="2022-12-19T01:09:00.515" v="17397" actId="113"/>
          <ac:spMkLst>
            <pc:docMk/>
            <pc:sldMk cId="1084528329" sldId="342"/>
            <ac:spMk id="12" creationId="{C13AEE28-C9CF-8237-B0FD-E9253A2AEC94}"/>
          </ac:spMkLst>
        </pc:spChg>
        <pc:spChg chg="add mod">
          <ac:chgData name="Seth Petry-Johnson" userId="9311b3db184b81f9" providerId="LiveId" clId="{50A889BA-A033-4043-9032-5D204730E3B7}" dt="2022-12-19T01:10:34.207" v="17414" actId="962"/>
          <ac:spMkLst>
            <pc:docMk/>
            <pc:sldMk cId="1084528329" sldId="342"/>
            <ac:spMk id="14" creationId="{7747AB51-33E1-1E14-29B9-F1E79B3BFED7}"/>
          </ac:spMkLst>
        </pc:spChg>
        <pc:spChg chg="add mod">
          <ac:chgData name="Seth Petry-Johnson" userId="9311b3db184b81f9" providerId="LiveId" clId="{50A889BA-A033-4043-9032-5D204730E3B7}" dt="2022-12-19T01:10:47.641" v="17416" actId="1076"/>
          <ac:spMkLst>
            <pc:docMk/>
            <pc:sldMk cId="1084528329" sldId="342"/>
            <ac:spMk id="15" creationId="{1219700A-D244-E25D-7A1D-C4378EE8F79D}"/>
          </ac:spMkLst>
        </pc:spChg>
        <pc:spChg chg="add mod">
          <ac:chgData name="Seth Petry-Johnson" userId="9311b3db184b81f9" providerId="LiveId" clId="{50A889BA-A033-4043-9032-5D204730E3B7}" dt="2022-12-19T01:10:56.912" v="17422" actId="20577"/>
          <ac:spMkLst>
            <pc:docMk/>
            <pc:sldMk cId="1084528329" sldId="342"/>
            <ac:spMk id="17" creationId="{E3E1CA6B-5198-A8C7-0EFC-E7FA3FF89617}"/>
          </ac:spMkLst>
        </pc:spChg>
        <pc:spChg chg="add mod">
          <ac:chgData name="Seth Petry-Johnson" userId="9311b3db184b81f9" providerId="LiveId" clId="{50A889BA-A033-4043-9032-5D204730E3B7}" dt="2022-12-19T01:11:37.159" v="17436" actId="207"/>
          <ac:spMkLst>
            <pc:docMk/>
            <pc:sldMk cId="1084528329" sldId="342"/>
            <ac:spMk id="18" creationId="{1E78713A-9597-0E06-A4EB-62B61AFDC182}"/>
          </ac:spMkLst>
        </pc:spChg>
        <pc:spChg chg="add mod">
          <ac:chgData name="Seth Petry-Johnson" userId="9311b3db184b81f9" providerId="LiveId" clId="{50A889BA-A033-4043-9032-5D204730E3B7}" dt="2022-12-19T01:11:37.159" v="17436" actId="207"/>
          <ac:spMkLst>
            <pc:docMk/>
            <pc:sldMk cId="1084528329" sldId="342"/>
            <ac:spMk id="23" creationId="{2E512536-BD63-85CD-F305-D6DE952D7836}"/>
          </ac:spMkLst>
        </pc:spChg>
        <pc:spChg chg="add mod">
          <ac:chgData name="Seth Petry-Johnson" userId="9311b3db184b81f9" providerId="LiveId" clId="{50A889BA-A033-4043-9032-5D204730E3B7}" dt="2022-12-19T01:11:37.159" v="17436" actId="207"/>
          <ac:spMkLst>
            <pc:docMk/>
            <pc:sldMk cId="1084528329" sldId="342"/>
            <ac:spMk id="24" creationId="{35AA34BC-5AA1-5BAB-A733-5DBC8D81A580}"/>
          </ac:spMkLst>
        </pc:spChg>
        <pc:spChg chg="add mod">
          <ac:chgData name="Seth Petry-Johnson" userId="9311b3db184b81f9" providerId="LiveId" clId="{50A889BA-A033-4043-9032-5D204730E3B7}" dt="2022-12-19T01:15:02.525" v="17562" actId="1076"/>
          <ac:spMkLst>
            <pc:docMk/>
            <pc:sldMk cId="1084528329" sldId="342"/>
            <ac:spMk id="25" creationId="{9AF5D21E-F3C2-9206-2191-D97BBCC87F66}"/>
          </ac:spMkLst>
        </pc:spChg>
        <pc:spChg chg="add mod">
          <ac:chgData name="Seth Petry-Johnson" userId="9311b3db184b81f9" providerId="LiveId" clId="{50A889BA-A033-4043-9032-5D204730E3B7}" dt="2022-12-19T01:15:02.525" v="17562" actId="1076"/>
          <ac:spMkLst>
            <pc:docMk/>
            <pc:sldMk cId="1084528329" sldId="342"/>
            <ac:spMk id="26" creationId="{A11C6B60-DB1A-9CC2-7D26-DA7FE02EA248}"/>
          </ac:spMkLst>
        </pc:spChg>
        <pc:spChg chg="add mod">
          <ac:chgData name="Seth Petry-Johnson" userId="9311b3db184b81f9" providerId="LiveId" clId="{50A889BA-A033-4043-9032-5D204730E3B7}" dt="2022-12-19T01:15:02.525" v="17562" actId="1076"/>
          <ac:spMkLst>
            <pc:docMk/>
            <pc:sldMk cId="1084528329" sldId="342"/>
            <ac:spMk id="27" creationId="{2C4A5E6B-63DC-EF20-B191-00DA3AFB30D4}"/>
          </ac:spMkLst>
        </pc:spChg>
        <pc:spChg chg="add mod">
          <ac:chgData name="Seth Petry-Johnson" userId="9311b3db184b81f9" providerId="LiveId" clId="{50A889BA-A033-4043-9032-5D204730E3B7}" dt="2022-12-19T01:15:02.525" v="17562" actId="1076"/>
          <ac:spMkLst>
            <pc:docMk/>
            <pc:sldMk cId="1084528329" sldId="342"/>
            <ac:spMk id="28" creationId="{641C7780-F768-394D-85CA-60848A9BC1A5}"/>
          </ac:spMkLst>
        </pc:spChg>
        <pc:spChg chg="add mod">
          <ac:chgData name="Seth Petry-Johnson" userId="9311b3db184b81f9" providerId="LiveId" clId="{50A889BA-A033-4043-9032-5D204730E3B7}" dt="2022-12-19T01:15:02.525" v="17562" actId="1076"/>
          <ac:spMkLst>
            <pc:docMk/>
            <pc:sldMk cId="1084528329" sldId="342"/>
            <ac:spMk id="29" creationId="{EA8EACCA-7348-665C-90F6-D487ABC1258E}"/>
          </ac:spMkLst>
        </pc:spChg>
        <pc:spChg chg="add mod">
          <ac:chgData name="Seth Petry-Johnson" userId="9311b3db184b81f9" providerId="LiveId" clId="{50A889BA-A033-4043-9032-5D204730E3B7}" dt="2022-12-19T01:15:02.525" v="17562" actId="1076"/>
          <ac:spMkLst>
            <pc:docMk/>
            <pc:sldMk cId="1084528329" sldId="342"/>
            <ac:spMk id="30" creationId="{16914F7F-5EB0-60A3-E9FE-4887DE91D2F9}"/>
          </ac:spMkLst>
        </pc:spChg>
        <pc:spChg chg="add mod">
          <ac:chgData name="Seth Petry-Johnson" userId="9311b3db184b81f9" providerId="LiveId" clId="{50A889BA-A033-4043-9032-5D204730E3B7}" dt="2022-12-19T01:15:02.525" v="17562" actId="1076"/>
          <ac:spMkLst>
            <pc:docMk/>
            <pc:sldMk cId="1084528329" sldId="342"/>
            <ac:spMk id="31" creationId="{DEC5E33C-47FA-15E3-FB40-2A532B8CEF18}"/>
          </ac:spMkLst>
        </pc:spChg>
        <pc:spChg chg="add mod">
          <ac:chgData name="Seth Petry-Johnson" userId="9311b3db184b81f9" providerId="LiveId" clId="{50A889BA-A033-4043-9032-5D204730E3B7}" dt="2022-12-19T01:15:02.525" v="17562" actId="1076"/>
          <ac:spMkLst>
            <pc:docMk/>
            <pc:sldMk cId="1084528329" sldId="342"/>
            <ac:spMk id="32" creationId="{F808BEDA-0B89-03E2-9363-FD36BC14A94C}"/>
          </ac:spMkLst>
        </pc:spChg>
        <pc:spChg chg="add mod">
          <ac:chgData name="Seth Petry-Johnson" userId="9311b3db184b81f9" providerId="LiveId" clId="{50A889BA-A033-4043-9032-5D204730E3B7}" dt="2022-12-19T01:14:50.520" v="17560" actId="20577"/>
          <ac:spMkLst>
            <pc:docMk/>
            <pc:sldMk cId="1084528329" sldId="342"/>
            <ac:spMk id="33" creationId="{4A222BF1-8043-2DB5-4B7F-B963423B8D82}"/>
          </ac:spMkLst>
        </pc:spChg>
        <pc:spChg chg="add mod">
          <ac:chgData name="Seth Petry-Johnson" userId="9311b3db184b81f9" providerId="LiveId" clId="{50A889BA-A033-4043-9032-5D204730E3B7}" dt="2022-12-19T01:15:27.574" v="17591" actId="207"/>
          <ac:spMkLst>
            <pc:docMk/>
            <pc:sldMk cId="1084528329" sldId="342"/>
            <ac:spMk id="34" creationId="{B2A05401-3079-69BA-8939-287E3040D3C2}"/>
          </ac:spMkLst>
        </pc:spChg>
        <pc:spChg chg="add mod">
          <ac:chgData name="Seth Petry-Johnson" userId="9311b3db184b81f9" providerId="LiveId" clId="{50A889BA-A033-4043-9032-5D204730E3B7}" dt="2022-12-19T01:14:46.913" v="17549" actId="1076"/>
          <ac:spMkLst>
            <pc:docMk/>
            <pc:sldMk cId="1084528329" sldId="342"/>
            <ac:spMk id="35" creationId="{505DC8D2-52D2-4A9A-AE87-0F3372F71349}"/>
          </ac:spMkLst>
        </pc:spChg>
        <pc:spChg chg="add mod">
          <ac:chgData name="Seth Petry-Johnson" userId="9311b3db184b81f9" providerId="LiveId" clId="{50A889BA-A033-4043-9032-5D204730E3B7}" dt="2022-12-19T01:15:46.825" v="17596" actId="14100"/>
          <ac:spMkLst>
            <pc:docMk/>
            <pc:sldMk cId="1084528329" sldId="342"/>
            <ac:spMk id="36" creationId="{523B045C-470C-5CD8-131F-E7650C5EAB1D}"/>
          </ac:spMkLst>
        </pc:spChg>
        <pc:picChg chg="mod">
          <ac:chgData name="Seth Petry-Johnson" userId="9311b3db184b81f9" providerId="LiveId" clId="{50A889BA-A033-4043-9032-5D204730E3B7}" dt="2022-12-19T01:05:22.600" v="17299" actId="1037"/>
          <ac:picMkLst>
            <pc:docMk/>
            <pc:sldMk cId="1084528329" sldId="342"/>
            <ac:picMk id="7" creationId="{8AEED3BF-6D6B-EA3A-D0B9-48377FF972F6}"/>
          </ac:picMkLst>
        </pc:picChg>
        <pc:picChg chg="mod">
          <ac:chgData name="Seth Petry-Johnson" userId="9311b3db184b81f9" providerId="LiveId" clId="{50A889BA-A033-4043-9032-5D204730E3B7}" dt="2022-12-19T01:05:22.600" v="17299" actId="1037"/>
          <ac:picMkLst>
            <pc:docMk/>
            <pc:sldMk cId="1084528329" sldId="342"/>
            <ac:picMk id="10" creationId="{13040372-A82A-A647-D42F-ACDB83C07EAB}"/>
          </ac:picMkLst>
        </pc:picChg>
        <pc:picChg chg="mod">
          <ac:chgData name="Seth Petry-Johnson" userId="9311b3db184b81f9" providerId="LiveId" clId="{50A889BA-A033-4043-9032-5D204730E3B7}" dt="2022-12-19T01:05:22.600" v="17299" actId="1037"/>
          <ac:picMkLst>
            <pc:docMk/>
            <pc:sldMk cId="1084528329" sldId="342"/>
            <ac:picMk id="11" creationId="{280B2F82-E4F1-BAF7-6CF8-32E8EE78F5E3}"/>
          </ac:picMkLst>
        </pc:picChg>
        <pc:picChg chg="mod">
          <ac:chgData name="Seth Petry-Johnson" userId="9311b3db184b81f9" providerId="LiveId" clId="{50A889BA-A033-4043-9032-5D204730E3B7}" dt="2022-12-19T01:06:12.177" v="17313" actId="1035"/>
          <ac:picMkLst>
            <pc:docMk/>
            <pc:sldMk cId="1084528329" sldId="342"/>
            <ac:picMk id="13" creationId="{579E243C-89BF-675A-D9BD-CD49D0AA5460}"/>
          </ac:picMkLst>
        </pc:picChg>
      </pc:sldChg>
      <pc:sldChg chg="addSp delSp modSp add mod ord modAnim">
        <pc:chgData name="Seth Petry-Johnson" userId="9311b3db184b81f9" providerId="LiveId" clId="{50A889BA-A033-4043-9032-5D204730E3B7}" dt="2022-12-19T01:20:40.597" v="17735" actId="1076"/>
        <pc:sldMkLst>
          <pc:docMk/>
          <pc:sldMk cId="1653986821" sldId="343"/>
        </pc:sldMkLst>
        <pc:spChg chg="del">
          <ac:chgData name="Seth Petry-Johnson" userId="9311b3db184b81f9" providerId="LiveId" clId="{50A889BA-A033-4043-9032-5D204730E3B7}" dt="2022-12-19T01:16:40.271" v="17620" actId="478"/>
          <ac:spMkLst>
            <pc:docMk/>
            <pc:sldMk cId="1653986821" sldId="343"/>
            <ac:spMk id="25" creationId="{9AF5D21E-F3C2-9206-2191-D97BBCC87F66}"/>
          </ac:spMkLst>
        </pc:spChg>
        <pc:spChg chg="del">
          <ac:chgData name="Seth Petry-Johnson" userId="9311b3db184b81f9" providerId="LiveId" clId="{50A889BA-A033-4043-9032-5D204730E3B7}" dt="2022-12-19T01:16:40.271" v="17620" actId="478"/>
          <ac:spMkLst>
            <pc:docMk/>
            <pc:sldMk cId="1653986821" sldId="343"/>
            <ac:spMk id="26" creationId="{A11C6B60-DB1A-9CC2-7D26-DA7FE02EA248}"/>
          </ac:spMkLst>
        </pc:spChg>
        <pc:spChg chg="del">
          <ac:chgData name="Seth Petry-Johnson" userId="9311b3db184b81f9" providerId="LiveId" clId="{50A889BA-A033-4043-9032-5D204730E3B7}" dt="2022-12-19T01:16:40.271" v="17620" actId="478"/>
          <ac:spMkLst>
            <pc:docMk/>
            <pc:sldMk cId="1653986821" sldId="343"/>
            <ac:spMk id="27" creationId="{2C4A5E6B-63DC-EF20-B191-00DA3AFB30D4}"/>
          </ac:spMkLst>
        </pc:spChg>
        <pc:spChg chg="del">
          <ac:chgData name="Seth Petry-Johnson" userId="9311b3db184b81f9" providerId="LiveId" clId="{50A889BA-A033-4043-9032-5D204730E3B7}" dt="2022-12-19T01:16:40.271" v="17620" actId="478"/>
          <ac:spMkLst>
            <pc:docMk/>
            <pc:sldMk cId="1653986821" sldId="343"/>
            <ac:spMk id="28" creationId="{641C7780-F768-394D-85CA-60848A9BC1A5}"/>
          </ac:spMkLst>
        </pc:spChg>
        <pc:spChg chg="del">
          <ac:chgData name="Seth Petry-Johnson" userId="9311b3db184b81f9" providerId="LiveId" clId="{50A889BA-A033-4043-9032-5D204730E3B7}" dt="2022-12-19T01:16:40.271" v="17620" actId="478"/>
          <ac:spMkLst>
            <pc:docMk/>
            <pc:sldMk cId="1653986821" sldId="343"/>
            <ac:spMk id="29" creationId="{EA8EACCA-7348-665C-90F6-D487ABC1258E}"/>
          </ac:spMkLst>
        </pc:spChg>
        <pc:spChg chg="del">
          <ac:chgData name="Seth Petry-Johnson" userId="9311b3db184b81f9" providerId="LiveId" clId="{50A889BA-A033-4043-9032-5D204730E3B7}" dt="2022-12-19T01:16:40.271" v="17620" actId="478"/>
          <ac:spMkLst>
            <pc:docMk/>
            <pc:sldMk cId="1653986821" sldId="343"/>
            <ac:spMk id="30" creationId="{16914F7F-5EB0-60A3-E9FE-4887DE91D2F9}"/>
          </ac:spMkLst>
        </pc:spChg>
        <pc:spChg chg="del">
          <ac:chgData name="Seth Petry-Johnson" userId="9311b3db184b81f9" providerId="LiveId" clId="{50A889BA-A033-4043-9032-5D204730E3B7}" dt="2022-12-19T01:16:40.271" v="17620" actId="478"/>
          <ac:spMkLst>
            <pc:docMk/>
            <pc:sldMk cId="1653986821" sldId="343"/>
            <ac:spMk id="31" creationId="{DEC5E33C-47FA-15E3-FB40-2A532B8CEF18}"/>
          </ac:spMkLst>
        </pc:spChg>
        <pc:spChg chg="del">
          <ac:chgData name="Seth Petry-Johnson" userId="9311b3db184b81f9" providerId="LiveId" clId="{50A889BA-A033-4043-9032-5D204730E3B7}" dt="2022-12-19T01:16:40.271" v="17620" actId="478"/>
          <ac:spMkLst>
            <pc:docMk/>
            <pc:sldMk cId="1653986821" sldId="343"/>
            <ac:spMk id="32" creationId="{F808BEDA-0B89-03E2-9363-FD36BC14A94C}"/>
          </ac:spMkLst>
        </pc:spChg>
        <pc:spChg chg="del">
          <ac:chgData name="Seth Petry-Johnson" userId="9311b3db184b81f9" providerId="LiveId" clId="{50A889BA-A033-4043-9032-5D204730E3B7}" dt="2022-12-19T01:16:40.271" v="17620" actId="478"/>
          <ac:spMkLst>
            <pc:docMk/>
            <pc:sldMk cId="1653986821" sldId="343"/>
            <ac:spMk id="33" creationId="{4A222BF1-8043-2DB5-4B7F-B963423B8D82}"/>
          </ac:spMkLst>
        </pc:spChg>
        <pc:spChg chg="del">
          <ac:chgData name="Seth Petry-Johnson" userId="9311b3db184b81f9" providerId="LiveId" clId="{50A889BA-A033-4043-9032-5D204730E3B7}" dt="2022-12-19T01:16:40.271" v="17620" actId="478"/>
          <ac:spMkLst>
            <pc:docMk/>
            <pc:sldMk cId="1653986821" sldId="343"/>
            <ac:spMk id="34" creationId="{B2A05401-3079-69BA-8939-287E3040D3C2}"/>
          </ac:spMkLst>
        </pc:spChg>
        <pc:spChg chg="del">
          <ac:chgData name="Seth Petry-Johnson" userId="9311b3db184b81f9" providerId="LiveId" clId="{50A889BA-A033-4043-9032-5D204730E3B7}" dt="2022-12-19T01:16:40.271" v="17620" actId="478"/>
          <ac:spMkLst>
            <pc:docMk/>
            <pc:sldMk cId="1653986821" sldId="343"/>
            <ac:spMk id="35" creationId="{505DC8D2-52D2-4A9A-AE87-0F3372F71349}"/>
          </ac:spMkLst>
        </pc:spChg>
        <pc:spChg chg="del">
          <ac:chgData name="Seth Petry-Johnson" userId="9311b3db184b81f9" providerId="LiveId" clId="{50A889BA-A033-4043-9032-5D204730E3B7}" dt="2022-12-19T01:16:40.271" v="17620" actId="478"/>
          <ac:spMkLst>
            <pc:docMk/>
            <pc:sldMk cId="1653986821" sldId="343"/>
            <ac:spMk id="36" creationId="{523B045C-470C-5CD8-131F-E7650C5EAB1D}"/>
          </ac:spMkLst>
        </pc:spChg>
        <pc:spChg chg="add mod ord">
          <ac:chgData name="Seth Petry-Johnson" userId="9311b3db184b81f9" providerId="LiveId" clId="{50A889BA-A033-4043-9032-5D204730E3B7}" dt="2022-12-19T01:20:40.597" v="17735" actId="1076"/>
          <ac:spMkLst>
            <pc:docMk/>
            <pc:sldMk cId="1653986821" sldId="343"/>
            <ac:spMk id="37" creationId="{5D8DA22D-922D-5BE6-0C16-C178F3A71553}"/>
          </ac:spMkLst>
        </pc:spChg>
      </pc:sldChg>
      <pc:sldChg chg="addSp delSp modSp add mod modTransition modAnim">
        <pc:chgData name="Seth Petry-Johnson" userId="9311b3db184b81f9" providerId="LiveId" clId="{50A889BA-A033-4043-9032-5D204730E3B7}" dt="2022-12-19T01:22:31.370" v="17872"/>
        <pc:sldMkLst>
          <pc:docMk/>
          <pc:sldMk cId="3000683301" sldId="344"/>
        </pc:sldMkLst>
        <pc:spChg chg="del">
          <ac:chgData name="Seth Petry-Johnson" userId="9311b3db184b81f9" providerId="LiveId" clId="{50A889BA-A033-4043-9032-5D204730E3B7}" dt="2022-12-19T01:20:06.751" v="17704" actId="478"/>
          <ac:spMkLst>
            <pc:docMk/>
            <pc:sldMk cId="3000683301" sldId="344"/>
            <ac:spMk id="2" creationId="{2C284493-B104-E611-9825-37B772FA00D2}"/>
          </ac:spMkLst>
        </pc:spChg>
        <pc:spChg chg="del">
          <ac:chgData name="Seth Petry-Johnson" userId="9311b3db184b81f9" providerId="LiveId" clId="{50A889BA-A033-4043-9032-5D204730E3B7}" dt="2022-12-19T01:20:07.851" v="17705" actId="478"/>
          <ac:spMkLst>
            <pc:docMk/>
            <pc:sldMk cId="3000683301" sldId="344"/>
            <ac:spMk id="4" creationId="{2283EE67-3B3A-15C0-2CA9-7C97C7E848BF}"/>
          </ac:spMkLst>
        </pc:spChg>
        <pc:spChg chg="add mod">
          <ac:chgData name="Seth Petry-Johnson" userId="9311b3db184b81f9" providerId="LiveId" clId="{50A889BA-A033-4043-9032-5D204730E3B7}" dt="2022-12-19T01:20:29.290" v="17732"/>
          <ac:spMkLst>
            <pc:docMk/>
            <pc:sldMk cId="3000683301" sldId="344"/>
            <ac:spMk id="25" creationId="{953E6BFC-050E-6E67-BCDC-A188455CAF9C}"/>
          </ac:spMkLst>
        </pc:spChg>
        <pc:spChg chg="add mod">
          <ac:chgData name="Seth Petry-Johnson" userId="9311b3db184b81f9" providerId="LiveId" clId="{50A889BA-A033-4043-9032-5D204730E3B7}" dt="2022-12-19T01:20:29.290" v="17732"/>
          <ac:spMkLst>
            <pc:docMk/>
            <pc:sldMk cId="3000683301" sldId="344"/>
            <ac:spMk id="26" creationId="{171F3680-72C9-62E8-D285-87A118536A6C}"/>
          </ac:spMkLst>
        </pc:spChg>
        <pc:spChg chg="add mod">
          <ac:chgData name="Seth Petry-Johnson" userId="9311b3db184b81f9" providerId="LiveId" clId="{50A889BA-A033-4043-9032-5D204730E3B7}" dt="2022-12-19T01:20:29.290" v="17732"/>
          <ac:spMkLst>
            <pc:docMk/>
            <pc:sldMk cId="3000683301" sldId="344"/>
            <ac:spMk id="27" creationId="{CF90A222-B3D8-0DEB-D793-5DBD42EC031E}"/>
          </ac:spMkLst>
        </pc:spChg>
        <pc:spChg chg="add mod">
          <ac:chgData name="Seth Petry-Johnson" userId="9311b3db184b81f9" providerId="LiveId" clId="{50A889BA-A033-4043-9032-5D204730E3B7}" dt="2022-12-19T01:20:29.290" v="17732"/>
          <ac:spMkLst>
            <pc:docMk/>
            <pc:sldMk cId="3000683301" sldId="344"/>
            <ac:spMk id="28" creationId="{6652C5FD-A1B9-D1F6-3055-EDB945AF0134}"/>
          </ac:spMkLst>
        </pc:spChg>
        <pc:spChg chg="add mod">
          <ac:chgData name="Seth Petry-Johnson" userId="9311b3db184b81f9" providerId="LiveId" clId="{50A889BA-A033-4043-9032-5D204730E3B7}" dt="2022-12-19T01:20:29.290" v="17732"/>
          <ac:spMkLst>
            <pc:docMk/>
            <pc:sldMk cId="3000683301" sldId="344"/>
            <ac:spMk id="29" creationId="{06D4589E-992C-CC41-3FF4-F973C427BEFF}"/>
          </ac:spMkLst>
        </pc:spChg>
        <pc:spChg chg="add mod">
          <ac:chgData name="Seth Petry-Johnson" userId="9311b3db184b81f9" providerId="LiveId" clId="{50A889BA-A033-4043-9032-5D204730E3B7}" dt="2022-12-19T01:20:29.290" v="17732"/>
          <ac:spMkLst>
            <pc:docMk/>
            <pc:sldMk cId="3000683301" sldId="344"/>
            <ac:spMk id="30" creationId="{5CB68D6C-2B1C-8074-32FB-399CAEEBDA30}"/>
          </ac:spMkLst>
        </pc:spChg>
        <pc:spChg chg="add mod">
          <ac:chgData name="Seth Petry-Johnson" userId="9311b3db184b81f9" providerId="LiveId" clId="{50A889BA-A033-4043-9032-5D204730E3B7}" dt="2022-12-19T01:20:29.290" v="17732"/>
          <ac:spMkLst>
            <pc:docMk/>
            <pc:sldMk cId="3000683301" sldId="344"/>
            <ac:spMk id="31" creationId="{47925101-B6FD-EBF2-433D-756A98778820}"/>
          </ac:spMkLst>
        </pc:spChg>
        <pc:spChg chg="add mod">
          <ac:chgData name="Seth Petry-Johnson" userId="9311b3db184b81f9" providerId="LiveId" clId="{50A889BA-A033-4043-9032-5D204730E3B7}" dt="2022-12-19T01:20:29.290" v="17732"/>
          <ac:spMkLst>
            <pc:docMk/>
            <pc:sldMk cId="3000683301" sldId="344"/>
            <ac:spMk id="32" creationId="{C0226EE7-5930-6B80-EFA2-51EF04B1E67D}"/>
          </ac:spMkLst>
        </pc:spChg>
        <pc:spChg chg="add mod">
          <ac:chgData name="Seth Petry-Johnson" userId="9311b3db184b81f9" providerId="LiveId" clId="{50A889BA-A033-4043-9032-5D204730E3B7}" dt="2022-12-19T01:20:29.290" v="17732"/>
          <ac:spMkLst>
            <pc:docMk/>
            <pc:sldMk cId="3000683301" sldId="344"/>
            <ac:spMk id="33" creationId="{6D2A8C57-F854-7B13-248F-37E6F91B61CB}"/>
          </ac:spMkLst>
        </pc:spChg>
        <pc:spChg chg="add mod">
          <ac:chgData name="Seth Petry-Johnson" userId="9311b3db184b81f9" providerId="LiveId" clId="{50A889BA-A033-4043-9032-5D204730E3B7}" dt="2022-12-19T01:20:29.290" v="17732"/>
          <ac:spMkLst>
            <pc:docMk/>
            <pc:sldMk cId="3000683301" sldId="344"/>
            <ac:spMk id="34" creationId="{5D0C0A2B-5341-EFB5-E3B0-95F9AB60F02C}"/>
          </ac:spMkLst>
        </pc:spChg>
        <pc:spChg chg="add mod">
          <ac:chgData name="Seth Petry-Johnson" userId="9311b3db184b81f9" providerId="LiveId" clId="{50A889BA-A033-4043-9032-5D204730E3B7}" dt="2022-12-19T01:20:29.290" v="17732"/>
          <ac:spMkLst>
            <pc:docMk/>
            <pc:sldMk cId="3000683301" sldId="344"/>
            <ac:spMk id="35" creationId="{5FFB826B-1B64-8302-1934-2539170747AD}"/>
          </ac:spMkLst>
        </pc:spChg>
        <pc:spChg chg="add mod">
          <ac:chgData name="Seth Petry-Johnson" userId="9311b3db184b81f9" providerId="LiveId" clId="{50A889BA-A033-4043-9032-5D204730E3B7}" dt="2022-12-19T01:20:29.290" v="17732"/>
          <ac:spMkLst>
            <pc:docMk/>
            <pc:sldMk cId="3000683301" sldId="344"/>
            <ac:spMk id="36" creationId="{4E9F2A70-D4C4-E01C-1E59-2F2558F518AD}"/>
          </ac:spMkLst>
        </pc:spChg>
        <pc:spChg chg="mod">
          <ac:chgData name="Seth Petry-Johnson" userId="9311b3db184b81f9" providerId="LiveId" clId="{50A889BA-A033-4043-9032-5D204730E3B7}" dt="2022-12-19T01:21:37.394" v="17864" actId="1037"/>
          <ac:spMkLst>
            <pc:docMk/>
            <pc:sldMk cId="3000683301" sldId="344"/>
            <ac:spMk id="37" creationId="{5D8DA22D-922D-5BE6-0C16-C178F3A71553}"/>
          </ac:spMkLst>
        </pc:spChg>
        <pc:picChg chg="del">
          <ac:chgData name="Seth Petry-Johnson" userId="9311b3db184b81f9" providerId="LiveId" clId="{50A889BA-A033-4043-9032-5D204730E3B7}" dt="2022-12-19T01:20:03.839" v="17701" actId="478"/>
          <ac:picMkLst>
            <pc:docMk/>
            <pc:sldMk cId="3000683301" sldId="344"/>
            <ac:picMk id="7" creationId="{8AEED3BF-6D6B-EA3A-D0B9-48377FF972F6}"/>
          </ac:picMkLst>
        </pc:picChg>
        <pc:picChg chg="del">
          <ac:chgData name="Seth Petry-Johnson" userId="9311b3db184b81f9" providerId="LiveId" clId="{50A889BA-A033-4043-9032-5D204730E3B7}" dt="2022-12-19T01:20:04.703" v="17702" actId="478"/>
          <ac:picMkLst>
            <pc:docMk/>
            <pc:sldMk cId="3000683301" sldId="344"/>
            <ac:picMk id="10" creationId="{13040372-A82A-A647-D42F-ACDB83C07EAB}"/>
          </ac:picMkLst>
        </pc:picChg>
        <pc:picChg chg="del">
          <ac:chgData name="Seth Petry-Johnson" userId="9311b3db184b81f9" providerId="LiveId" clId="{50A889BA-A033-4043-9032-5D204730E3B7}" dt="2022-12-19T01:20:05.414" v="17703" actId="478"/>
          <ac:picMkLst>
            <pc:docMk/>
            <pc:sldMk cId="3000683301" sldId="344"/>
            <ac:picMk id="11" creationId="{280B2F82-E4F1-BAF7-6CF8-32E8EE78F5E3}"/>
          </ac:picMkLst>
        </pc:picChg>
      </pc:sldChg>
      <pc:sldChg chg="modSp add mod">
        <pc:chgData name="Seth Petry-Johnson" userId="9311b3db184b81f9" providerId="LiveId" clId="{50A889BA-A033-4043-9032-5D204730E3B7}" dt="2022-12-19T02:25:08.840" v="17944" actId="1037"/>
        <pc:sldMkLst>
          <pc:docMk/>
          <pc:sldMk cId="946351374" sldId="345"/>
        </pc:sldMkLst>
        <pc:picChg chg="mod">
          <ac:chgData name="Seth Petry-Johnson" userId="9311b3db184b81f9" providerId="LiveId" clId="{50A889BA-A033-4043-9032-5D204730E3B7}" dt="2022-12-19T02:25:08.840" v="17944" actId="1037"/>
          <ac:picMkLst>
            <pc:docMk/>
            <pc:sldMk cId="946351374" sldId="345"/>
            <ac:picMk id="7" creationId="{8AEED3BF-6D6B-EA3A-D0B9-48377FF972F6}"/>
          </ac:picMkLst>
        </pc:picChg>
        <pc:picChg chg="mod">
          <ac:chgData name="Seth Petry-Johnson" userId="9311b3db184b81f9" providerId="LiveId" clId="{50A889BA-A033-4043-9032-5D204730E3B7}" dt="2022-12-19T02:25:08.840" v="17944" actId="1037"/>
          <ac:picMkLst>
            <pc:docMk/>
            <pc:sldMk cId="946351374" sldId="345"/>
            <ac:picMk id="10" creationId="{13040372-A82A-A647-D42F-ACDB83C07EAB}"/>
          </ac:picMkLst>
        </pc:picChg>
        <pc:picChg chg="mod">
          <ac:chgData name="Seth Petry-Johnson" userId="9311b3db184b81f9" providerId="LiveId" clId="{50A889BA-A033-4043-9032-5D204730E3B7}" dt="2022-12-19T02:25:08.840" v="17944" actId="1037"/>
          <ac:picMkLst>
            <pc:docMk/>
            <pc:sldMk cId="946351374" sldId="345"/>
            <ac:picMk id="11" creationId="{280B2F82-E4F1-BAF7-6CF8-32E8EE78F5E3}"/>
          </ac:picMkLst>
        </pc:picChg>
      </pc:sldChg>
      <pc:sldChg chg="addSp delSp modSp add mod modTransition">
        <pc:chgData name="Seth Petry-Johnson" userId="9311b3db184b81f9" providerId="LiveId" clId="{50A889BA-A033-4043-9032-5D204730E3B7}" dt="2022-12-19T20:38:26.061" v="18383" actId="29295"/>
        <pc:sldMkLst>
          <pc:docMk/>
          <pc:sldMk cId="3065906767" sldId="346"/>
        </pc:sldMkLst>
        <pc:spChg chg="mod">
          <ac:chgData name="Seth Petry-Johnson" userId="9311b3db184b81f9" providerId="LiveId" clId="{50A889BA-A033-4043-9032-5D204730E3B7}" dt="2022-12-19T20:31:51.815" v="18086" actId="1037"/>
          <ac:spMkLst>
            <pc:docMk/>
            <pc:sldMk cId="3065906767" sldId="346"/>
            <ac:spMk id="2" creationId="{2C284493-B104-E611-9825-37B772FA00D2}"/>
          </ac:spMkLst>
        </pc:spChg>
        <pc:spChg chg="mod">
          <ac:chgData name="Seth Petry-Johnson" userId="9311b3db184b81f9" providerId="LiveId" clId="{50A889BA-A033-4043-9032-5D204730E3B7}" dt="2022-12-19T20:31:51.815" v="18086" actId="1037"/>
          <ac:spMkLst>
            <pc:docMk/>
            <pc:sldMk cId="3065906767" sldId="346"/>
            <ac:spMk id="4" creationId="{2283EE67-3B3A-15C0-2CA9-7C97C7E848BF}"/>
          </ac:spMkLst>
        </pc:spChg>
        <pc:spChg chg="mod">
          <ac:chgData name="Seth Petry-Johnson" userId="9311b3db184b81f9" providerId="LiveId" clId="{50A889BA-A033-4043-9032-5D204730E3B7}" dt="2022-12-19T20:29:17.882" v="18007" actId="1038"/>
          <ac:spMkLst>
            <pc:docMk/>
            <pc:sldMk cId="3065906767" sldId="346"/>
            <ac:spMk id="6" creationId="{2DF3EA99-C70E-F7BC-D8D0-85A4A3FDBAB9}"/>
          </ac:spMkLst>
        </pc:spChg>
        <pc:spChg chg="mod">
          <ac:chgData name="Seth Petry-Johnson" userId="9311b3db184b81f9" providerId="LiveId" clId="{50A889BA-A033-4043-9032-5D204730E3B7}" dt="2022-12-19T20:29:17.882" v="18007" actId="1038"/>
          <ac:spMkLst>
            <pc:docMk/>
            <pc:sldMk cId="3065906767" sldId="346"/>
            <ac:spMk id="8" creationId="{BED6F3C8-44BB-0E75-C96C-39D4A0CFF3A3}"/>
          </ac:spMkLst>
        </pc:spChg>
        <pc:spChg chg="mod">
          <ac:chgData name="Seth Petry-Johnson" userId="9311b3db184b81f9" providerId="LiveId" clId="{50A889BA-A033-4043-9032-5D204730E3B7}" dt="2022-12-19T20:29:17.882" v="18007" actId="1038"/>
          <ac:spMkLst>
            <pc:docMk/>
            <pc:sldMk cId="3065906767" sldId="346"/>
            <ac:spMk id="12" creationId="{C13AEE28-C9CF-8237-B0FD-E9253A2AEC94}"/>
          </ac:spMkLst>
        </pc:spChg>
        <pc:picChg chg="add del mod">
          <ac:chgData name="Seth Petry-Johnson" userId="9311b3db184b81f9" providerId="LiveId" clId="{50A889BA-A033-4043-9032-5D204730E3B7}" dt="2022-12-19T20:33:09.198" v="18163" actId="478"/>
          <ac:picMkLst>
            <pc:docMk/>
            <pc:sldMk cId="3065906767" sldId="346"/>
            <ac:picMk id="5" creationId="{4D7204FF-9506-DB90-72C2-D326BEF3079F}"/>
          </ac:picMkLst>
        </pc:picChg>
        <pc:picChg chg="mod">
          <ac:chgData name="Seth Petry-Johnson" userId="9311b3db184b81f9" providerId="LiveId" clId="{50A889BA-A033-4043-9032-5D204730E3B7}" dt="2022-12-19T20:38:14.846" v="18379" actId="29295"/>
          <ac:picMkLst>
            <pc:docMk/>
            <pc:sldMk cId="3065906767" sldId="346"/>
            <ac:picMk id="7" creationId="{8AEED3BF-6D6B-EA3A-D0B9-48377FF972F6}"/>
          </ac:picMkLst>
        </pc:picChg>
        <pc:picChg chg="mod">
          <ac:chgData name="Seth Petry-Johnson" userId="9311b3db184b81f9" providerId="LiveId" clId="{50A889BA-A033-4043-9032-5D204730E3B7}" dt="2022-12-19T20:38:20.716" v="18381" actId="29295"/>
          <ac:picMkLst>
            <pc:docMk/>
            <pc:sldMk cId="3065906767" sldId="346"/>
            <ac:picMk id="10" creationId="{13040372-A82A-A647-D42F-ACDB83C07EAB}"/>
          </ac:picMkLst>
        </pc:picChg>
        <pc:picChg chg="mod">
          <ac:chgData name="Seth Petry-Johnson" userId="9311b3db184b81f9" providerId="LiveId" clId="{50A889BA-A033-4043-9032-5D204730E3B7}" dt="2022-12-19T20:38:26.061" v="18383" actId="29295"/>
          <ac:picMkLst>
            <pc:docMk/>
            <pc:sldMk cId="3065906767" sldId="346"/>
            <ac:picMk id="11" creationId="{280B2F82-E4F1-BAF7-6CF8-32E8EE78F5E3}"/>
          </ac:picMkLst>
        </pc:picChg>
        <pc:picChg chg="mod">
          <ac:chgData name="Seth Petry-Johnson" userId="9311b3db184b81f9" providerId="LiveId" clId="{50A889BA-A033-4043-9032-5D204730E3B7}" dt="2022-12-19T20:31:51.815" v="18086" actId="1037"/>
          <ac:picMkLst>
            <pc:docMk/>
            <pc:sldMk cId="3065906767" sldId="346"/>
            <ac:picMk id="13" creationId="{579E243C-89BF-675A-D9BD-CD49D0AA5460}"/>
          </ac:picMkLst>
        </pc:picChg>
        <pc:picChg chg="add del mod ord">
          <ac:chgData name="Seth Petry-Johnson" userId="9311b3db184b81f9" providerId="LiveId" clId="{50A889BA-A033-4043-9032-5D204730E3B7}" dt="2022-12-19T20:36:53.293" v="18301" actId="478"/>
          <ac:picMkLst>
            <pc:docMk/>
            <pc:sldMk cId="3065906767" sldId="346"/>
            <ac:picMk id="15" creationId="{ADE33863-C0EB-6C3A-2E53-200CF98BD24B}"/>
          </ac:picMkLst>
        </pc:picChg>
        <pc:picChg chg="add del">
          <ac:chgData name="Seth Petry-Johnson" userId="9311b3db184b81f9" providerId="LiveId" clId="{50A889BA-A033-4043-9032-5D204730E3B7}" dt="2022-12-19T20:34:04.846" v="18170" actId="22"/>
          <ac:picMkLst>
            <pc:docMk/>
            <pc:sldMk cId="3065906767" sldId="346"/>
            <ac:picMk id="18" creationId="{6CD381B0-EC9D-95DB-62FE-E25AD96D499E}"/>
          </ac:picMkLst>
        </pc:picChg>
        <pc:picChg chg="add del mod ord">
          <ac:chgData name="Seth Petry-Johnson" userId="9311b3db184b81f9" providerId="LiveId" clId="{50A889BA-A033-4043-9032-5D204730E3B7}" dt="2022-12-19T20:36:53.979" v="18302" actId="478"/>
          <ac:picMkLst>
            <pc:docMk/>
            <pc:sldMk cId="3065906767" sldId="346"/>
            <ac:picMk id="24" creationId="{A36A86B8-F4FB-A6D7-E1EA-3185DDA6A890}"/>
          </ac:picMkLst>
        </pc:picChg>
        <pc:picChg chg="add mod ord">
          <ac:chgData name="Seth Petry-Johnson" userId="9311b3db184b81f9" providerId="LiveId" clId="{50A889BA-A033-4043-9032-5D204730E3B7}" dt="2022-12-19T20:37:27.700" v="18309" actId="962"/>
          <ac:picMkLst>
            <pc:docMk/>
            <pc:sldMk cId="3065906767" sldId="346"/>
            <ac:picMk id="26" creationId="{2DF39494-E38B-B4BD-1E24-5BECA902CF13}"/>
          </ac:picMkLst>
        </pc:picChg>
      </pc:sldChg>
      <pc:sldChg chg="addSp delSp modSp add mod modTransition modAnim">
        <pc:chgData name="Seth Petry-Johnson" userId="9311b3db184b81f9" providerId="LiveId" clId="{50A889BA-A033-4043-9032-5D204730E3B7}" dt="2022-12-19T20:43:41.634" v="18505"/>
        <pc:sldMkLst>
          <pc:docMk/>
          <pc:sldMk cId="1307464336" sldId="347"/>
        </pc:sldMkLst>
        <pc:spChg chg="add mod">
          <ac:chgData name="Seth Petry-Johnson" userId="9311b3db184b81f9" providerId="LiveId" clId="{50A889BA-A033-4043-9032-5D204730E3B7}" dt="2022-12-19T20:43:18.686" v="18503" actId="14100"/>
          <ac:spMkLst>
            <pc:docMk/>
            <pc:sldMk cId="1307464336" sldId="347"/>
            <ac:spMk id="3" creationId="{48073A94-FF8D-2B8A-8B44-503322459C1A}"/>
          </ac:spMkLst>
        </pc:spChg>
        <pc:spChg chg="add mod">
          <ac:chgData name="Seth Petry-Johnson" userId="9311b3db184b81f9" providerId="LiveId" clId="{50A889BA-A033-4043-9032-5D204730E3B7}" dt="2022-12-19T20:43:13.276" v="18502" actId="20577"/>
          <ac:spMkLst>
            <pc:docMk/>
            <pc:sldMk cId="1307464336" sldId="347"/>
            <ac:spMk id="5" creationId="{ED3FDEA8-4DF9-79EF-CF3D-63B78415FEB0}"/>
          </ac:spMkLst>
        </pc:spChg>
        <pc:spChg chg="del">
          <ac:chgData name="Seth Petry-Johnson" userId="9311b3db184b81f9" providerId="LiveId" clId="{50A889BA-A033-4043-9032-5D204730E3B7}" dt="2022-12-19T20:39:50.477" v="18389" actId="478"/>
          <ac:spMkLst>
            <pc:docMk/>
            <pc:sldMk cId="1307464336" sldId="347"/>
            <ac:spMk id="6" creationId="{2DF3EA99-C70E-F7BC-D8D0-85A4A3FDBAB9}"/>
          </ac:spMkLst>
        </pc:spChg>
        <pc:spChg chg="del mod">
          <ac:chgData name="Seth Petry-Johnson" userId="9311b3db184b81f9" providerId="LiveId" clId="{50A889BA-A033-4043-9032-5D204730E3B7}" dt="2022-12-19T20:39:48.636" v="18387" actId="478"/>
          <ac:spMkLst>
            <pc:docMk/>
            <pc:sldMk cId="1307464336" sldId="347"/>
            <ac:spMk id="8" creationId="{BED6F3C8-44BB-0E75-C96C-39D4A0CFF3A3}"/>
          </ac:spMkLst>
        </pc:spChg>
        <pc:spChg chg="del">
          <ac:chgData name="Seth Petry-Johnson" userId="9311b3db184b81f9" providerId="LiveId" clId="{50A889BA-A033-4043-9032-5D204730E3B7}" dt="2022-12-19T20:39:52.283" v="18391" actId="478"/>
          <ac:spMkLst>
            <pc:docMk/>
            <pc:sldMk cId="1307464336" sldId="347"/>
            <ac:spMk id="12" creationId="{C13AEE28-C9CF-8237-B0FD-E9253A2AEC94}"/>
          </ac:spMkLst>
        </pc:spChg>
        <pc:spChg chg="add mod">
          <ac:chgData name="Seth Petry-Johnson" userId="9311b3db184b81f9" providerId="LiveId" clId="{50A889BA-A033-4043-9032-5D204730E3B7}" dt="2022-12-19T20:41:23.609" v="18400" actId="14100"/>
          <ac:spMkLst>
            <pc:docMk/>
            <pc:sldMk cId="1307464336" sldId="347"/>
            <ac:spMk id="14" creationId="{430CD3A3-D0C4-10B8-8156-71C30DACA5AC}"/>
          </ac:spMkLst>
        </pc:spChg>
        <pc:picChg chg="del">
          <ac:chgData name="Seth Petry-Johnson" userId="9311b3db184b81f9" providerId="LiveId" clId="{50A889BA-A033-4043-9032-5D204730E3B7}" dt="2022-12-19T20:39:49.340" v="18388" actId="478"/>
          <ac:picMkLst>
            <pc:docMk/>
            <pc:sldMk cId="1307464336" sldId="347"/>
            <ac:picMk id="7" creationId="{8AEED3BF-6D6B-EA3A-D0B9-48377FF972F6}"/>
          </ac:picMkLst>
        </pc:picChg>
        <pc:picChg chg="del">
          <ac:chgData name="Seth Petry-Johnson" userId="9311b3db184b81f9" providerId="LiveId" clId="{50A889BA-A033-4043-9032-5D204730E3B7}" dt="2022-12-19T20:39:51.109" v="18390" actId="478"/>
          <ac:picMkLst>
            <pc:docMk/>
            <pc:sldMk cId="1307464336" sldId="347"/>
            <ac:picMk id="10" creationId="{13040372-A82A-A647-D42F-ACDB83C07EAB}"/>
          </ac:picMkLst>
        </pc:picChg>
        <pc:picChg chg="del">
          <ac:chgData name="Seth Petry-Johnson" userId="9311b3db184b81f9" providerId="LiveId" clId="{50A889BA-A033-4043-9032-5D204730E3B7}" dt="2022-12-19T20:39:52.844" v="18392" actId="478"/>
          <ac:picMkLst>
            <pc:docMk/>
            <pc:sldMk cId="1307464336" sldId="347"/>
            <ac:picMk id="11" creationId="{280B2F82-E4F1-BAF7-6CF8-32E8EE78F5E3}"/>
          </ac:picMkLst>
        </pc:picChg>
        <pc:picChg chg="mod">
          <ac:chgData name="Seth Petry-Johnson" userId="9311b3db184b81f9" providerId="LiveId" clId="{50A889BA-A033-4043-9032-5D204730E3B7}" dt="2022-12-19T20:40:24.427" v="18395" actId="1076"/>
          <ac:picMkLst>
            <pc:docMk/>
            <pc:sldMk cId="1307464336" sldId="347"/>
            <ac:picMk id="26" creationId="{2DF39494-E38B-B4BD-1E24-5BECA902CF13}"/>
          </ac:picMkLst>
        </pc:picChg>
      </pc:sldChg>
      <pc:sldChg chg="modSp add mod modTransition">
        <pc:chgData name="Seth Petry-Johnson" userId="9311b3db184b81f9" providerId="LiveId" clId="{50A889BA-A033-4043-9032-5D204730E3B7}" dt="2022-12-19T20:45:08.458" v="18566"/>
        <pc:sldMkLst>
          <pc:docMk/>
          <pc:sldMk cId="796759849" sldId="348"/>
        </pc:sldMkLst>
        <pc:spChg chg="mod">
          <ac:chgData name="Seth Petry-Johnson" userId="9311b3db184b81f9" providerId="LiveId" clId="{50A889BA-A033-4043-9032-5D204730E3B7}" dt="2022-12-19T20:44:08.579" v="18527" actId="1035"/>
          <ac:spMkLst>
            <pc:docMk/>
            <pc:sldMk cId="796759849" sldId="348"/>
            <ac:spMk id="3" creationId="{48073A94-FF8D-2B8A-8B44-503322459C1A}"/>
          </ac:spMkLst>
        </pc:spChg>
        <pc:spChg chg="mod">
          <ac:chgData name="Seth Petry-Johnson" userId="9311b3db184b81f9" providerId="LiveId" clId="{50A889BA-A033-4043-9032-5D204730E3B7}" dt="2022-12-19T20:44:28.835" v="18559" actId="20577"/>
          <ac:spMkLst>
            <pc:docMk/>
            <pc:sldMk cId="796759849" sldId="348"/>
            <ac:spMk id="5" creationId="{ED3FDEA8-4DF9-79EF-CF3D-63B78415FEB0}"/>
          </ac:spMkLst>
        </pc:spChg>
        <pc:spChg chg="mod">
          <ac:chgData name="Seth Petry-Johnson" userId="9311b3db184b81f9" providerId="LiveId" clId="{50A889BA-A033-4043-9032-5D204730E3B7}" dt="2022-12-19T20:44:16.505" v="18528" actId="14100"/>
          <ac:spMkLst>
            <pc:docMk/>
            <pc:sldMk cId="796759849" sldId="348"/>
            <ac:spMk id="14" creationId="{430CD3A3-D0C4-10B8-8156-71C30DACA5AC}"/>
          </ac:spMkLst>
        </pc:spChg>
      </pc:sldChg>
    </pc:docChg>
  </pc:docChgLst>
  <pc:docChgLst>
    <pc:chgData name="Seth Petry-Johnson" userId="9311b3db184b81f9" providerId="LiveId" clId="{D99E35D5-F3E7-450C-AC61-213C3335E031}"/>
    <pc:docChg chg="addSld modSld">
      <pc:chgData name="Seth Petry-Johnson" userId="9311b3db184b81f9" providerId="LiveId" clId="{D99E35D5-F3E7-450C-AC61-213C3335E031}" dt="2022-12-16T02:56:12.068" v="156"/>
      <pc:docMkLst>
        <pc:docMk/>
      </pc:docMkLst>
      <pc:sldChg chg="modSp mod">
        <pc:chgData name="Seth Petry-Johnson" userId="9311b3db184b81f9" providerId="LiveId" clId="{D99E35D5-F3E7-450C-AC61-213C3335E031}" dt="2022-12-16T02:42:38.302" v="141"/>
        <pc:sldMkLst>
          <pc:docMk/>
          <pc:sldMk cId="4273185211" sldId="305"/>
        </pc:sldMkLst>
        <pc:spChg chg="mod">
          <ac:chgData name="Seth Petry-Johnson" userId="9311b3db184b81f9" providerId="LiveId" clId="{D99E35D5-F3E7-450C-AC61-213C3335E031}" dt="2022-12-16T02:42:38.302" v="141"/>
          <ac:spMkLst>
            <pc:docMk/>
            <pc:sldMk cId="4273185211" sldId="305"/>
            <ac:spMk id="15" creationId="{C2DD3E09-4DC1-3D53-B73D-E16F9DEF5B3A}"/>
          </ac:spMkLst>
        </pc:spChg>
      </pc:sldChg>
      <pc:sldChg chg="modSp mod">
        <pc:chgData name="Seth Petry-Johnson" userId="9311b3db184b81f9" providerId="LiveId" clId="{D99E35D5-F3E7-450C-AC61-213C3335E031}" dt="2022-12-16T02:42:28.245" v="140" actId="6549"/>
        <pc:sldMkLst>
          <pc:docMk/>
          <pc:sldMk cId="4002372066" sldId="306"/>
        </pc:sldMkLst>
        <pc:spChg chg="mod">
          <ac:chgData name="Seth Petry-Johnson" userId="9311b3db184b81f9" providerId="LiveId" clId="{D99E35D5-F3E7-450C-AC61-213C3335E031}" dt="2022-12-16T02:42:28.245" v="140" actId="6549"/>
          <ac:spMkLst>
            <pc:docMk/>
            <pc:sldMk cId="4002372066" sldId="306"/>
            <ac:spMk id="9" creationId="{8750CEE0-1B81-D653-C27C-888E6304A43E}"/>
          </ac:spMkLst>
        </pc:spChg>
      </pc:sldChg>
      <pc:sldChg chg="modSp mod">
        <pc:chgData name="Seth Petry-Johnson" userId="9311b3db184b81f9" providerId="LiveId" clId="{D99E35D5-F3E7-450C-AC61-213C3335E031}" dt="2022-12-16T02:42:48.519" v="142"/>
        <pc:sldMkLst>
          <pc:docMk/>
          <pc:sldMk cId="2829971436" sldId="307"/>
        </pc:sldMkLst>
        <pc:spChg chg="mod">
          <ac:chgData name="Seth Petry-Johnson" userId="9311b3db184b81f9" providerId="LiveId" clId="{D99E35D5-F3E7-450C-AC61-213C3335E031}" dt="2022-12-16T02:42:48.519" v="142"/>
          <ac:spMkLst>
            <pc:docMk/>
            <pc:sldMk cId="2829971436" sldId="307"/>
            <ac:spMk id="9" creationId="{8750CEE0-1B81-D653-C27C-888E6304A43E}"/>
          </ac:spMkLst>
        </pc:spChg>
      </pc:sldChg>
      <pc:sldChg chg="addSp modSp add mod">
        <pc:chgData name="Seth Petry-Johnson" userId="9311b3db184b81f9" providerId="LiveId" clId="{D99E35D5-F3E7-450C-AC61-213C3335E031}" dt="2022-12-16T02:54:33.882" v="144"/>
        <pc:sldMkLst>
          <pc:docMk/>
          <pc:sldMk cId="1986209619" sldId="308"/>
        </pc:sldMkLst>
        <pc:spChg chg="mod">
          <ac:chgData name="Seth Petry-Johnson" userId="9311b3db184b81f9" providerId="LiveId" clId="{D99E35D5-F3E7-450C-AC61-213C3335E031}" dt="2022-12-16T02:38:23.779" v="115" actId="113"/>
          <ac:spMkLst>
            <pc:docMk/>
            <pc:sldMk cId="1986209619" sldId="308"/>
            <ac:spMk id="6" creationId="{001A021A-7D1E-4AC3-B2F4-3E437E635BC7}"/>
          </ac:spMkLst>
        </pc:spChg>
        <pc:spChg chg="mod">
          <ac:chgData name="Seth Petry-Johnson" userId="9311b3db184b81f9" providerId="LiveId" clId="{D99E35D5-F3E7-450C-AC61-213C3335E031}" dt="2022-12-16T02:42:53.778" v="143"/>
          <ac:spMkLst>
            <pc:docMk/>
            <pc:sldMk cId="1986209619" sldId="308"/>
            <ac:spMk id="9" creationId="{8750CEE0-1B81-D653-C27C-888E6304A43E}"/>
          </ac:spMkLst>
        </pc:spChg>
        <pc:spChg chg="mod">
          <ac:chgData name="Seth Petry-Johnson" userId="9311b3db184b81f9" providerId="LiveId" clId="{D99E35D5-F3E7-450C-AC61-213C3335E031}" dt="2022-12-16T02:38:13.687" v="86" actId="1036"/>
          <ac:spMkLst>
            <pc:docMk/>
            <pc:sldMk cId="1986209619" sldId="308"/>
            <ac:spMk id="18" creationId="{A2889347-D726-5E23-9394-2D9173B72C96}"/>
          </ac:spMkLst>
        </pc:spChg>
        <pc:spChg chg="mod">
          <ac:chgData name="Seth Petry-Johnson" userId="9311b3db184b81f9" providerId="LiveId" clId="{D99E35D5-F3E7-450C-AC61-213C3335E031}" dt="2022-12-16T02:38:13.687" v="86" actId="1036"/>
          <ac:spMkLst>
            <pc:docMk/>
            <pc:sldMk cId="1986209619" sldId="308"/>
            <ac:spMk id="23" creationId="{47651BB0-5738-5BDE-80F5-665ABE7D7916}"/>
          </ac:spMkLst>
        </pc:spChg>
        <pc:picChg chg="add">
          <ac:chgData name="Seth Petry-Johnson" userId="9311b3db184b81f9" providerId="LiveId" clId="{D99E35D5-F3E7-450C-AC61-213C3335E031}" dt="2022-12-16T02:54:33.882" v="144"/>
          <ac:picMkLst>
            <pc:docMk/>
            <pc:sldMk cId="1986209619" sldId="308"/>
            <ac:picMk id="1026" creationId="{5F30E973-C80B-9CD4-0734-3B2ED1818DFB}"/>
          </ac:picMkLst>
        </pc:picChg>
      </pc:sldChg>
      <pc:sldChg chg="addSp delSp add">
        <pc:chgData name="Seth Petry-Johnson" userId="9311b3db184b81f9" providerId="LiveId" clId="{D99E35D5-F3E7-450C-AC61-213C3335E031}" dt="2022-12-16T02:54:57.528" v="147"/>
        <pc:sldMkLst>
          <pc:docMk/>
          <pc:sldMk cId="501089099" sldId="309"/>
        </pc:sldMkLst>
        <pc:picChg chg="del">
          <ac:chgData name="Seth Petry-Johnson" userId="9311b3db184b81f9" providerId="LiveId" clId="{D99E35D5-F3E7-450C-AC61-213C3335E031}" dt="2022-12-16T02:54:46.241" v="146" actId="478"/>
          <ac:picMkLst>
            <pc:docMk/>
            <pc:sldMk cId="501089099" sldId="309"/>
            <ac:picMk id="1026" creationId="{5F30E973-C80B-9CD4-0734-3B2ED1818DFB}"/>
          </ac:picMkLst>
        </pc:picChg>
        <pc:picChg chg="add">
          <ac:chgData name="Seth Petry-Johnson" userId="9311b3db184b81f9" providerId="LiveId" clId="{D99E35D5-F3E7-450C-AC61-213C3335E031}" dt="2022-12-16T02:54:57.528" v="147"/>
          <ac:picMkLst>
            <pc:docMk/>
            <pc:sldMk cId="501089099" sldId="309"/>
            <ac:picMk id="2050" creationId="{678AA080-58B3-B8D9-8E99-2D2C3841710A}"/>
          </ac:picMkLst>
        </pc:picChg>
      </pc:sldChg>
      <pc:sldChg chg="addSp delSp add">
        <pc:chgData name="Seth Petry-Johnson" userId="9311b3db184b81f9" providerId="LiveId" clId="{D99E35D5-F3E7-450C-AC61-213C3335E031}" dt="2022-12-16T02:55:22.548" v="150"/>
        <pc:sldMkLst>
          <pc:docMk/>
          <pc:sldMk cId="1549270378" sldId="310"/>
        </pc:sldMkLst>
        <pc:picChg chg="del">
          <ac:chgData name="Seth Petry-Johnson" userId="9311b3db184b81f9" providerId="LiveId" clId="{D99E35D5-F3E7-450C-AC61-213C3335E031}" dt="2022-12-16T02:55:10.204" v="149" actId="478"/>
          <ac:picMkLst>
            <pc:docMk/>
            <pc:sldMk cId="1549270378" sldId="310"/>
            <ac:picMk id="2050" creationId="{678AA080-58B3-B8D9-8E99-2D2C3841710A}"/>
          </ac:picMkLst>
        </pc:picChg>
        <pc:picChg chg="add">
          <ac:chgData name="Seth Petry-Johnson" userId="9311b3db184b81f9" providerId="LiveId" clId="{D99E35D5-F3E7-450C-AC61-213C3335E031}" dt="2022-12-16T02:55:22.548" v="150"/>
          <ac:picMkLst>
            <pc:docMk/>
            <pc:sldMk cId="1549270378" sldId="310"/>
            <ac:picMk id="3074" creationId="{EABCD0AA-7780-AC26-D125-B43EEEA7CBD3}"/>
          </ac:picMkLst>
        </pc:picChg>
      </pc:sldChg>
      <pc:sldChg chg="addSp delSp add">
        <pc:chgData name="Seth Petry-Johnson" userId="9311b3db184b81f9" providerId="LiveId" clId="{D99E35D5-F3E7-450C-AC61-213C3335E031}" dt="2022-12-16T02:55:45.115" v="153"/>
        <pc:sldMkLst>
          <pc:docMk/>
          <pc:sldMk cId="1396052453" sldId="311"/>
        </pc:sldMkLst>
        <pc:picChg chg="del">
          <ac:chgData name="Seth Petry-Johnson" userId="9311b3db184b81f9" providerId="LiveId" clId="{D99E35D5-F3E7-450C-AC61-213C3335E031}" dt="2022-12-16T02:55:30.912" v="152" actId="478"/>
          <ac:picMkLst>
            <pc:docMk/>
            <pc:sldMk cId="1396052453" sldId="311"/>
            <ac:picMk id="3074" creationId="{EABCD0AA-7780-AC26-D125-B43EEEA7CBD3}"/>
          </ac:picMkLst>
        </pc:picChg>
        <pc:picChg chg="add">
          <ac:chgData name="Seth Petry-Johnson" userId="9311b3db184b81f9" providerId="LiveId" clId="{D99E35D5-F3E7-450C-AC61-213C3335E031}" dt="2022-12-16T02:55:45.115" v="153"/>
          <ac:picMkLst>
            <pc:docMk/>
            <pc:sldMk cId="1396052453" sldId="311"/>
            <ac:picMk id="4098" creationId="{6B5A34B5-F1DA-F763-D69C-AFA7F40CB73E}"/>
          </ac:picMkLst>
        </pc:picChg>
      </pc:sldChg>
      <pc:sldChg chg="addSp delSp add">
        <pc:chgData name="Seth Petry-Johnson" userId="9311b3db184b81f9" providerId="LiveId" clId="{D99E35D5-F3E7-450C-AC61-213C3335E031}" dt="2022-12-16T02:56:12.068" v="156"/>
        <pc:sldMkLst>
          <pc:docMk/>
          <pc:sldMk cId="3939651224" sldId="312"/>
        </pc:sldMkLst>
        <pc:picChg chg="del">
          <ac:chgData name="Seth Petry-Johnson" userId="9311b3db184b81f9" providerId="LiveId" clId="{D99E35D5-F3E7-450C-AC61-213C3335E031}" dt="2022-12-16T02:55:55.568" v="155" actId="478"/>
          <ac:picMkLst>
            <pc:docMk/>
            <pc:sldMk cId="3939651224" sldId="312"/>
            <ac:picMk id="4098" creationId="{6B5A34B5-F1DA-F763-D69C-AFA7F40CB73E}"/>
          </ac:picMkLst>
        </pc:picChg>
        <pc:picChg chg="add">
          <ac:chgData name="Seth Petry-Johnson" userId="9311b3db184b81f9" providerId="LiveId" clId="{D99E35D5-F3E7-450C-AC61-213C3335E031}" dt="2022-12-16T02:56:12.068" v="156"/>
          <ac:picMkLst>
            <pc:docMk/>
            <pc:sldMk cId="3939651224" sldId="312"/>
            <ac:picMk id="5122" creationId="{F4A34AD4-788C-5155-92C8-7789994DD99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I want to set the stage for this  session by taking you on a brief trip backwards through time to 2020. </a:t>
            </a:r>
          </a:p>
          <a:p>
            <a:endParaRPr lang="en-US" sz="700" dirty="0"/>
          </a:p>
          <a:p>
            <a:r>
              <a:rPr lang="en-US" sz="700" dirty="0"/>
              <a:t>You might recall that it was a fairly stressful time between the pandemic and the politics and all the upheaval in the workplace. 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for work. </a:t>
            </a:r>
          </a:p>
          <a:p>
            <a:endParaRPr lang="en-US" sz="700" i="0" dirty="0"/>
          </a:p>
          <a:p>
            <a:r>
              <a:rPr lang="en-US" sz="700" i="0" dirty="0"/>
              <a:t>Other people, like myself, were already working from home and were used to it, so that part wasn’t stressful. But we weren’t necessarily used to </a:t>
            </a:r>
            <a:r>
              <a:rPr lang="en-US" sz="700" i="1" dirty="0"/>
              <a:t>sharing </a:t>
            </a:r>
            <a:r>
              <a:rPr lang="en-US" sz="700" i="0" dirty="0"/>
              <a:t>our nice, clean, quiet homes with the kids and spouses that were suddenly there all day long, every single day. I love my family, but getting used to their noise and their messes and their constant presence was stressful for me.</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535788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3747008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2645806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250188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forward to 2021 and things aren’t necessarily getting </a:t>
            </a:r>
            <a:r>
              <a:rPr lang="en-US" i="1" dirty="0"/>
              <a:t>better, </a:t>
            </a:r>
            <a:r>
              <a:rPr lang="en-US" dirty="0"/>
              <a:t>but at least we’re getting </a:t>
            </a:r>
            <a:r>
              <a:rPr lang="en-US" i="1" dirty="0"/>
              <a:t>used </a:t>
            </a:r>
            <a:r>
              <a:rPr lang="en-US" i="0" dirty="0"/>
              <a:t>to the new normal. </a:t>
            </a:r>
            <a:r>
              <a:rPr lang="en-US" dirty="0"/>
              <a:t>Maybe i</a:t>
            </a:r>
            <a:r>
              <a:rPr lang="en-US" i="0" dirty="0"/>
              <a:t>nstead of spending </a:t>
            </a:r>
            <a:r>
              <a:rPr lang="en-US" i="1" dirty="0"/>
              <a:t>every </a:t>
            </a:r>
            <a:r>
              <a:rPr lang="en-US" i="0" dirty="0"/>
              <a:t>day wearing dirty sweatpants and eating ice cream in bed, we’re only doing it every </a:t>
            </a:r>
            <a:r>
              <a:rPr lang="en-US" i="1" dirty="0"/>
              <a:t>other </a:t>
            </a:r>
            <a:r>
              <a:rPr lang="en-US" i="0" dirty="0"/>
              <a:t>day.</a:t>
            </a:r>
          </a:p>
          <a:p>
            <a:endParaRPr lang="en-US" i="0" dirty="0"/>
          </a:p>
          <a:p>
            <a:r>
              <a:rPr lang="en-US" i="0" dirty="0"/>
              <a:t>That’s progress, but still a long way from “good”.</a:t>
            </a:r>
          </a:p>
          <a:p>
            <a:endParaRPr lang="en-US" i="0" dirty="0"/>
          </a:p>
          <a:p>
            <a:r>
              <a:rPr lang="en-US" i="0" dirty="0"/>
              <a:t>At work, my company was starting to feel the impact of all that stress. People were snapping at each other, and productivity was suffering when they dropped balls that previously wouldn’t have been dropped. All of this was creating a turnover crisis. Someone would leave, which increases the workload on those that were left. That increased workload would burn out the remaining people before we could fully train a replacement, and someone else would leave, creating a vicious cycle.</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i="0" dirty="0"/>
          </a:p>
          <a:p>
            <a:r>
              <a:rPr lang="en-US" i="0" dirty="0"/>
              <a:t>As we went through a process of discovery and analysis, we kept hearing people talk about being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quite the same way.</a:t>
            </a:r>
          </a:p>
          <a:p>
            <a:endParaRPr lang="en-US" i="0" dirty="0"/>
          </a:p>
          <a:p>
            <a:r>
              <a:rPr lang="en-US" i="0" dirty="0"/>
              <a:t>It was a bit like the Supreme Court and pornography; everyone was certain they could identify burnout when they saw it or were feeling it, but couldn’t quite </a:t>
            </a:r>
            <a:r>
              <a:rPr lang="en-US" i="1" dirty="0"/>
              <a:t>define </a:t>
            </a:r>
            <a:r>
              <a:rPr lang="en-US" i="0" dirty="0"/>
              <a:t>it in a useful way.</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during that research and how I used that knowledge to quantitatively measure </a:t>
            </a:r>
            <a:r>
              <a:rPr lang="en-US" i="0" dirty="0"/>
              <a:t>the burnout in my organization. I’ll show you how easy it is to measure burnout on your own teams, and how to use those measurements to guide your treatment strategy.</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672068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1214956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12/18/2022</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12/18/2022</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16.png"/><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6.png"/><Relationship Id="rId12"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image" Target="../media/image22.png"/><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12"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8.png"/><Relationship Id="rId5" Type="http://schemas.openxmlformats.org/officeDocument/2006/relationships/image" Target="../media/image24.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41.jpeg"/><Relationship Id="rId4" Type="http://schemas.openxmlformats.org/officeDocument/2006/relationships/image" Target="../media/image40.jpe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3"/>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4"/>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6"/>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6359236"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717150"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3"/>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3"/>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031325"/>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we don’t recognize adaptation energy being used up</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4"/>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5"/>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6"/>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4624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3577272" cy="1754326"/>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4"/>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5"/>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2"/>
          </p:cNvCxnSpPr>
          <p:nvPr/>
        </p:nvCxnSpPr>
        <p:spPr>
          <a:xfrm flipH="1">
            <a:off x="9441666" y="1880803"/>
            <a:ext cx="1009775" cy="158629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8847518" y="403475"/>
            <a:ext cx="3207845" cy="1477328"/>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7"/>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7"/>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8"/>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2">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3">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4">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1"/>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2"/>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3"/>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4"/>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6">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8">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1"/>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2"/>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3"/>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4"/>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8"/>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8" name="!!Exhaust red">
            <a:extLst>
              <a:ext uri="{FF2B5EF4-FFF2-40B4-BE49-F238E27FC236}">
                <a16:creationId xmlns:a16="http://schemas.microsoft.com/office/drawing/2014/main" id="{2E560F58-9642-C84F-471B-F6E178663BC6}"/>
              </a:ext>
            </a:extLst>
          </p:cNvPr>
          <p:cNvSpPr txBox="1"/>
          <p:nvPr/>
        </p:nvSpPr>
        <p:spPr>
          <a:xfrm>
            <a:off x="5462747" y="68925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4" name="Text 1">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Y Question">
            <a:extLst>
              <a:ext uri="{FF2B5EF4-FFF2-40B4-BE49-F238E27FC236}">
                <a16:creationId xmlns:a16="http://schemas.microsoft.com/office/drawing/2014/main" id="{00BE4D35-CB49-7733-E81E-1CEB008EB2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93037" y="8540115"/>
            <a:ext cx="6925963" cy="1713199"/>
          </a:xfrm>
          <a:prstGeom prst="rect">
            <a:avLst/>
          </a:prstGeom>
        </p:spPr>
      </p:pic>
      <p:sp>
        <p:nvSpPr>
          <p:cNvPr id="11" name="!!CY red">
            <a:extLst>
              <a:ext uri="{FF2B5EF4-FFF2-40B4-BE49-F238E27FC236}">
                <a16:creationId xmlns:a16="http://schemas.microsoft.com/office/drawing/2014/main" id="{536011F6-236E-966F-3756-369FE2203F21}"/>
              </a:ext>
            </a:extLst>
          </p:cNvPr>
          <p:cNvSpPr txBox="1"/>
          <p:nvPr/>
        </p:nvSpPr>
        <p:spPr>
          <a:xfrm>
            <a:off x="5462747" y="68521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3020285"/>
            <a:ext cx="6925963" cy="171319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5462747" y="2834142"/>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4" name="Text 1">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946432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93037" y="4082415"/>
            <a:ext cx="6925963" cy="171319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5462747" y="38676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2036797"/>
            <a:ext cx="6925963" cy="171319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5462747" y="18506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pic>
        <p:nvPicPr>
          <p:cNvPr id="11" name="!!PE Question">
            <a:extLst>
              <a:ext uri="{FF2B5EF4-FFF2-40B4-BE49-F238E27FC236}">
                <a16:creationId xmlns:a16="http://schemas.microsoft.com/office/drawing/2014/main" id="{3794522D-63A3-C03C-ADCC-F826EA7D20C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62747" y="8796272"/>
            <a:ext cx="6925963" cy="1713639"/>
          </a:xfrm>
          <a:prstGeom prst="rect">
            <a:avLst/>
          </a:prstGeom>
        </p:spPr>
      </p:pic>
      <p:sp>
        <p:nvSpPr>
          <p:cNvPr id="12" name="!!PE red">
            <a:extLst>
              <a:ext uri="{FF2B5EF4-FFF2-40B4-BE49-F238E27FC236}">
                <a16:creationId xmlns:a16="http://schemas.microsoft.com/office/drawing/2014/main" id="{8A4B014C-B043-AFDF-2219-BDAF945D55C0}"/>
              </a:ext>
            </a:extLst>
          </p:cNvPr>
          <p:cNvSpPr txBox="1"/>
          <p:nvPr/>
        </p:nvSpPr>
        <p:spPr>
          <a:xfrm>
            <a:off x="5532457" y="68545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spTree>
    <p:extLst>
      <p:ext uri="{BB962C8B-B14F-4D97-AF65-F5344CB8AC3E}">
        <p14:creationId xmlns:p14="http://schemas.microsoft.com/office/powerpoint/2010/main" val="9171156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27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55324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930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54627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930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54627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stretch>
            <a:fillRect/>
          </a:stretch>
        </p:blipFill>
        <p:spPr>
          <a:xfrm>
            <a:off x="3276606" y="99471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16413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16413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ctangle 2">
            <a:extLst>
              <a:ext uri="{FF2B5EF4-FFF2-40B4-BE49-F238E27FC236}">
                <a16:creationId xmlns:a16="http://schemas.microsoft.com/office/drawing/2014/main" id="{48073A94-FF8D-2B8A-8B44-503322459C1A}"/>
              </a:ext>
            </a:extLst>
          </p:cNvPr>
          <p:cNvSpPr/>
          <p:nvPr/>
        </p:nvSpPr>
        <p:spPr>
          <a:xfrm>
            <a:off x="6824963" y="404090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ED3FDEA8-4DF9-79EF-CF3D-63B78415FEB0}"/>
              </a:ext>
            </a:extLst>
          </p:cNvPr>
          <p:cNvSpPr txBox="1"/>
          <p:nvPr/>
        </p:nvSpPr>
        <p:spPr>
          <a:xfrm>
            <a:off x="6951963" y="429490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30CD3A3-D0C4-10B8-8156-71C30DACA5AC}"/>
              </a:ext>
            </a:extLst>
          </p:cNvPr>
          <p:cNvSpPr/>
          <p:nvPr/>
        </p:nvSpPr>
        <p:spPr bwMode="auto">
          <a:xfrm>
            <a:off x="3937617" y="3501897"/>
            <a:ext cx="8132446" cy="51821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0746433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16413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ctangle 2">
            <a:extLst>
              <a:ext uri="{FF2B5EF4-FFF2-40B4-BE49-F238E27FC236}">
                <a16:creationId xmlns:a16="http://schemas.microsoft.com/office/drawing/2014/main" id="{48073A94-FF8D-2B8A-8B44-503322459C1A}"/>
              </a:ext>
            </a:extLst>
          </p:cNvPr>
          <p:cNvSpPr/>
          <p:nvPr/>
        </p:nvSpPr>
        <p:spPr>
          <a:xfrm>
            <a:off x="6824963" y="440920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ED3FDEA8-4DF9-79EF-CF3D-63B78415FEB0}"/>
              </a:ext>
            </a:extLst>
          </p:cNvPr>
          <p:cNvSpPr txBox="1"/>
          <p:nvPr/>
        </p:nvSpPr>
        <p:spPr>
          <a:xfrm>
            <a:off x="6951963" y="466320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30CD3A3-D0C4-10B8-8156-71C30DACA5AC}"/>
              </a:ext>
            </a:extLst>
          </p:cNvPr>
          <p:cNvSpPr/>
          <p:nvPr/>
        </p:nvSpPr>
        <p:spPr bwMode="auto">
          <a:xfrm>
            <a:off x="3159802" y="4063999"/>
            <a:ext cx="8910261" cy="32441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9675984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545724"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55324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476014"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54627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76014"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54627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Tree>
    <p:extLst>
      <p:ext uri="{BB962C8B-B14F-4D97-AF65-F5344CB8AC3E}">
        <p14:creationId xmlns:p14="http://schemas.microsoft.com/office/powerpoint/2010/main" val="9463513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d note">
            <a:extLst>
              <a:ext uri="{FF2B5EF4-FFF2-40B4-BE49-F238E27FC236}">
                <a16:creationId xmlns:a16="http://schemas.microsoft.com/office/drawing/2014/main" id="{5D8DA22D-922D-5BE6-0C16-C178F3A71553}"/>
              </a:ext>
            </a:extLst>
          </p:cNvPr>
          <p:cNvSpPr txBox="1"/>
          <p:nvPr/>
        </p:nvSpPr>
        <p:spPr>
          <a:xfrm>
            <a:off x="2527555" y="4647941"/>
            <a:ext cx="7136890"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In the first two profiles, all 3 scales are in agreement</a:t>
            </a:r>
          </a:p>
        </p:txBody>
      </p:sp>
      <p:sp>
        <p:nvSpPr>
          <p:cNvPr id="3" name="!!Engaged">
            <a:extLst>
              <a:ext uri="{FF2B5EF4-FFF2-40B4-BE49-F238E27FC236}">
                <a16:creationId xmlns:a16="http://schemas.microsoft.com/office/drawing/2014/main" id="{60CB3532-3325-FA19-DE87-DFF01AE7953E}"/>
              </a:ext>
            </a:extLst>
          </p:cNvPr>
          <p:cNvSpPr txBox="1"/>
          <p:nvPr/>
        </p:nvSpPr>
        <p:spPr>
          <a:xfrm>
            <a:off x="1923144" y="2882325"/>
            <a:ext cx="1889818" cy="400110"/>
          </a:xfrm>
          <a:prstGeom prst="rect">
            <a:avLst/>
          </a:prstGeom>
          <a:noFill/>
        </p:spPr>
        <p:txBody>
          <a:bodyPr wrap="square" rtlCol="0">
            <a:spAutoFit/>
          </a:bodyPr>
          <a:lstStyle/>
          <a:p>
            <a:pPr algn="r"/>
            <a:r>
              <a:rPr lang="en-US" sz="2000" dirty="0">
                <a:solidFill>
                  <a:srgbClr val="002060"/>
                </a:solidFill>
                <a:latin typeface="Roboto Black" panose="02000000000000000000" pitchFamily="2" charset="0"/>
                <a:ea typeface="Roboto Black" panose="02000000000000000000" pitchFamily="2" charset="0"/>
              </a:rPr>
              <a:t>Engaged</a:t>
            </a:r>
          </a:p>
        </p:txBody>
      </p:sp>
      <p:sp>
        <p:nvSpPr>
          <p:cNvPr id="5" name="!!Burnout">
            <a:extLst>
              <a:ext uri="{FF2B5EF4-FFF2-40B4-BE49-F238E27FC236}">
                <a16:creationId xmlns:a16="http://schemas.microsoft.com/office/drawing/2014/main" id="{3719F937-8783-A4E1-9D76-182C2AEC0EEB}"/>
              </a:ext>
            </a:extLst>
          </p:cNvPr>
          <p:cNvSpPr txBox="1"/>
          <p:nvPr/>
        </p:nvSpPr>
        <p:spPr>
          <a:xfrm>
            <a:off x="1923144" y="3584987"/>
            <a:ext cx="1814477" cy="400110"/>
          </a:xfrm>
          <a:prstGeom prst="rect">
            <a:avLst/>
          </a:prstGeom>
          <a:noFill/>
        </p:spPr>
        <p:txBody>
          <a:bodyPr wrap="square" rtlCol="0">
            <a:spAutoFit/>
          </a:bodyPr>
          <a:lstStyle/>
          <a:p>
            <a:pPr algn="r"/>
            <a:r>
              <a:rPr lang="en-US" sz="2000" dirty="0">
                <a:solidFill>
                  <a:srgbClr val="002060"/>
                </a:solidFill>
                <a:latin typeface="Roboto Black" panose="02000000000000000000" pitchFamily="2" charset="0"/>
                <a:ea typeface="Roboto Black" panose="02000000000000000000" pitchFamily="2" charset="0"/>
              </a:rPr>
              <a:t>Burnout</a:t>
            </a:r>
          </a:p>
        </p:txBody>
      </p:sp>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29898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9331841" y="2245696"/>
            <a:ext cx="1103187" cy="400110"/>
          </a:xfrm>
          <a:prstGeom prst="rect">
            <a:avLst/>
          </a:prstGeom>
          <a:noFill/>
        </p:spPr>
        <p:txBody>
          <a:bodyPr wrap="none" rtlCol="0">
            <a:spAutoFit/>
          </a:bodyPr>
          <a:lstStyle/>
          <a:p>
            <a:r>
              <a:rPr lang="en-US" sz="2000" b="1" dirty="0">
                <a:solidFill>
                  <a:srgbClr val="002060"/>
                </a:solidFill>
                <a:latin typeface="Roboto" panose="02000000000000000000" pitchFamily="2" charset="0"/>
                <a:ea typeface="Roboto" panose="02000000000000000000" pitchFamily="2" charset="0"/>
              </a:rPr>
              <a:t>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22927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7046108" y="2245696"/>
            <a:ext cx="1247457" cy="400110"/>
          </a:xfrm>
          <a:prstGeom prst="rect">
            <a:avLst/>
          </a:prstGeom>
          <a:noFill/>
        </p:spPr>
        <p:txBody>
          <a:bodyPr wrap="none" rtlCol="0">
            <a:spAutoFit/>
          </a:bodyPr>
          <a:lstStyle/>
          <a:p>
            <a:r>
              <a:rPr lang="en-US" sz="2000" b="1" dirty="0">
                <a:solidFill>
                  <a:srgbClr val="002060"/>
                </a:solidFill>
                <a:latin typeface="Roboto" panose="02000000000000000000" pitchFamily="2" charset="0"/>
                <a:ea typeface="Roboto" panose="020000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22927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513513" y="2245696"/>
            <a:ext cx="1459054" cy="400110"/>
          </a:xfrm>
          <a:prstGeom prst="rect">
            <a:avLst/>
          </a:prstGeom>
          <a:noFill/>
        </p:spPr>
        <p:txBody>
          <a:bodyPr wrap="none" rtlCol="0">
            <a:spAutoFit/>
          </a:bodyPr>
          <a:lstStyle/>
          <a:p>
            <a:r>
              <a:rPr lang="en-US" sz="2000" b="1" dirty="0">
                <a:solidFill>
                  <a:srgbClr val="002060"/>
                </a:solidFill>
                <a:latin typeface="Roboto" panose="02000000000000000000" pitchFamily="2" charset="0"/>
                <a:ea typeface="Roboto" panose="020000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0" y="695511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7867" y="515975"/>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MBI burnout profiles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2" y="7457720"/>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14" name="Score">
            <a:extLst>
              <a:ext uri="{FF2B5EF4-FFF2-40B4-BE49-F238E27FC236}">
                <a16:creationId xmlns:a16="http://schemas.microsoft.com/office/drawing/2014/main" id="{7747AB51-33E1-1E14-29B9-F1E79B3BFED7}"/>
              </a:ext>
            </a:extLst>
          </p:cNvPr>
          <p:cNvSpPr txBox="1"/>
          <p:nvPr/>
        </p:nvSpPr>
        <p:spPr>
          <a:xfrm>
            <a:off x="4243724" y="2902461"/>
            <a:ext cx="1852273" cy="400110"/>
          </a:xfrm>
          <a:prstGeom prst="rect">
            <a:avLst/>
          </a:prstGeom>
          <a:noFill/>
        </p:spPr>
        <p:txBody>
          <a:bodyPr wrap="square" rtlCol="0">
            <a:spAutoFit/>
          </a:bodyPr>
          <a:lstStyle/>
          <a:p>
            <a:pPr algn="ctr"/>
            <a:r>
              <a:rPr lang="en-US" sz="2000" dirty="0">
                <a:solidFill>
                  <a:srgbClr val="0070C0"/>
                </a:solidFill>
                <a:latin typeface="Roboto Light" panose="02000000000000000000" pitchFamily="2" charset="0"/>
                <a:ea typeface="Roboto Light" panose="02000000000000000000" pitchFamily="2" charset="0"/>
              </a:rPr>
              <a:t>Low</a:t>
            </a:r>
          </a:p>
        </p:txBody>
      </p:sp>
      <p:sp>
        <p:nvSpPr>
          <p:cNvPr id="15" name="Score">
            <a:extLst>
              <a:ext uri="{FF2B5EF4-FFF2-40B4-BE49-F238E27FC236}">
                <a16:creationId xmlns:a16="http://schemas.microsoft.com/office/drawing/2014/main" id="{1219700A-D244-E25D-7A1D-C4378EE8F79D}"/>
              </a:ext>
            </a:extLst>
          </p:cNvPr>
          <p:cNvSpPr txBox="1"/>
          <p:nvPr/>
        </p:nvSpPr>
        <p:spPr>
          <a:xfrm>
            <a:off x="6743699" y="2902461"/>
            <a:ext cx="1852273" cy="400110"/>
          </a:xfrm>
          <a:prstGeom prst="rect">
            <a:avLst/>
          </a:prstGeom>
          <a:noFill/>
        </p:spPr>
        <p:txBody>
          <a:bodyPr wrap="square" rtlCol="0">
            <a:spAutoFit/>
          </a:bodyPr>
          <a:lstStyle/>
          <a:p>
            <a:pPr algn="ctr"/>
            <a:r>
              <a:rPr lang="en-US" sz="2000" dirty="0">
                <a:solidFill>
                  <a:srgbClr val="0070C0"/>
                </a:solidFill>
                <a:latin typeface="Roboto Light" panose="02000000000000000000" pitchFamily="2" charset="0"/>
                <a:ea typeface="Roboto Light" panose="02000000000000000000" pitchFamily="2" charset="0"/>
              </a:rPr>
              <a:t>Low</a:t>
            </a:r>
          </a:p>
        </p:txBody>
      </p:sp>
      <p:sp>
        <p:nvSpPr>
          <p:cNvPr id="17" name="Score">
            <a:extLst>
              <a:ext uri="{FF2B5EF4-FFF2-40B4-BE49-F238E27FC236}">
                <a16:creationId xmlns:a16="http://schemas.microsoft.com/office/drawing/2014/main" id="{E3E1CA6B-5198-A8C7-0EFC-E7FA3FF89617}"/>
              </a:ext>
            </a:extLst>
          </p:cNvPr>
          <p:cNvSpPr txBox="1"/>
          <p:nvPr/>
        </p:nvSpPr>
        <p:spPr>
          <a:xfrm>
            <a:off x="8957297" y="2882325"/>
            <a:ext cx="1852273" cy="400110"/>
          </a:xfrm>
          <a:prstGeom prst="rect">
            <a:avLst/>
          </a:prstGeom>
          <a:noFill/>
        </p:spPr>
        <p:txBody>
          <a:bodyPr wrap="square" rtlCol="0">
            <a:spAutoFit/>
          </a:bodyPr>
          <a:lstStyle/>
          <a:p>
            <a:pPr algn="ctr"/>
            <a:r>
              <a:rPr lang="en-US" sz="2000" dirty="0">
                <a:solidFill>
                  <a:srgbClr val="0070C0"/>
                </a:solidFill>
                <a:latin typeface="Roboto Light" panose="02000000000000000000" pitchFamily="2" charset="0"/>
                <a:ea typeface="Roboto Light" panose="02000000000000000000" pitchFamily="2" charset="0"/>
              </a:rPr>
              <a:t>High</a:t>
            </a:r>
          </a:p>
        </p:txBody>
      </p:sp>
      <p:sp>
        <p:nvSpPr>
          <p:cNvPr id="18" name="Score">
            <a:extLst>
              <a:ext uri="{FF2B5EF4-FFF2-40B4-BE49-F238E27FC236}">
                <a16:creationId xmlns:a16="http://schemas.microsoft.com/office/drawing/2014/main" id="{1E78713A-9597-0E06-A4EB-62B61AFDC182}"/>
              </a:ext>
            </a:extLst>
          </p:cNvPr>
          <p:cNvSpPr txBox="1"/>
          <p:nvPr/>
        </p:nvSpPr>
        <p:spPr>
          <a:xfrm>
            <a:off x="4243724" y="3575566"/>
            <a:ext cx="1852273" cy="400110"/>
          </a:xfrm>
          <a:prstGeom prst="rect">
            <a:avLst/>
          </a:prstGeom>
          <a:noFill/>
        </p:spPr>
        <p:txBody>
          <a:bodyPr wrap="square" rtlCol="0">
            <a:spAutoFit/>
          </a:bodyPr>
          <a:lstStyle/>
          <a:p>
            <a:pPr algn="ctr"/>
            <a:r>
              <a:rPr lang="en-US" sz="2000" dirty="0">
                <a:solidFill>
                  <a:srgbClr val="C00000"/>
                </a:solidFill>
                <a:latin typeface="Roboto Light" panose="02000000000000000000" pitchFamily="2" charset="0"/>
                <a:ea typeface="Roboto Light" panose="02000000000000000000" pitchFamily="2" charset="0"/>
              </a:rPr>
              <a:t>High</a:t>
            </a:r>
          </a:p>
        </p:txBody>
      </p:sp>
      <p:sp>
        <p:nvSpPr>
          <p:cNvPr id="23" name="Score">
            <a:extLst>
              <a:ext uri="{FF2B5EF4-FFF2-40B4-BE49-F238E27FC236}">
                <a16:creationId xmlns:a16="http://schemas.microsoft.com/office/drawing/2014/main" id="{2E512536-BD63-85CD-F305-D6DE952D7836}"/>
              </a:ext>
            </a:extLst>
          </p:cNvPr>
          <p:cNvSpPr txBox="1"/>
          <p:nvPr/>
        </p:nvSpPr>
        <p:spPr>
          <a:xfrm>
            <a:off x="6743699" y="3575566"/>
            <a:ext cx="1852273" cy="400110"/>
          </a:xfrm>
          <a:prstGeom prst="rect">
            <a:avLst/>
          </a:prstGeom>
          <a:noFill/>
        </p:spPr>
        <p:txBody>
          <a:bodyPr wrap="square" rtlCol="0">
            <a:spAutoFit/>
          </a:bodyPr>
          <a:lstStyle/>
          <a:p>
            <a:pPr algn="ctr"/>
            <a:r>
              <a:rPr lang="en-US" sz="2000" dirty="0">
                <a:solidFill>
                  <a:srgbClr val="C00000"/>
                </a:solidFill>
                <a:latin typeface="Roboto Light" panose="02000000000000000000" pitchFamily="2" charset="0"/>
                <a:ea typeface="Roboto Light" panose="02000000000000000000" pitchFamily="2" charset="0"/>
              </a:rPr>
              <a:t>High</a:t>
            </a:r>
          </a:p>
        </p:txBody>
      </p:sp>
      <p:sp>
        <p:nvSpPr>
          <p:cNvPr id="24" name="Score">
            <a:extLst>
              <a:ext uri="{FF2B5EF4-FFF2-40B4-BE49-F238E27FC236}">
                <a16:creationId xmlns:a16="http://schemas.microsoft.com/office/drawing/2014/main" id="{35AA34BC-5AA1-5BAB-A733-5DBC8D81A580}"/>
              </a:ext>
            </a:extLst>
          </p:cNvPr>
          <p:cNvSpPr txBox="1"/>
          <p:nvPr/>
        </p:nvSpPr>
        <p:spPr>
          <a:xfrm>
            <a:off x="8957297" y="3555430"/>
            <a:ext cx="1852273" cy="400110"/>
          </a:xfrm>
          <a:prstGeom prst="rect">
            <a:avLst/>
          </a:prstGeom>
          <a:noFill/>
        </p:spPr>
        <p:txBody>
          <a:bodyPr wrap="square" rtlCol="0">
            <a:spAutoFit/>
          </a:bodyPr>
          <a:lstStyle/>
          <a:p>
            <a:pPr algn="ctr"/>
            <a:r>
              <a:rPr lang="en-US" sz="2000" dirty="0">
                <a:solidFill>
                  <a:srgbClr val="C00000"/>
                </a:solidFill>
                <a:latin typeface="Roboto Light" panose="02000000000000000000" pitchFamily="2" charset="0"/>
                <a:ea typeface="Roboto Light" panose="02000000000000000000" pitchFamily="2" charset="0"/>
              </a:rPr>
              <a:t>Low</a:t>
            </a:r>
          </a:p>
        </p:txBody>
      </p:sp>
    </p:spTree>
    <p:extLst>
      <p:ext uri="{BB962C8B-B14F-4D97-AF65-F5344CB8AC3E}">
        <p14:creationId xmlns:p14="http://schemas.microsoft.com/office/powerpoint/2010/main" val="1653986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fill="hold"/>
                                        <p:tgtEl>
                                          <p:spTgt spid="37"/>
                                        </p:tgtEl>
                                        <p:attrNameLst>
                                          <p:attrName>ppt_x</p:attrName>
                                        </p:attrNameLst>
                                      </p:cBhvr>
                                      <p:tavLst>
                                        <p:tav tm="0">
                                          <p:val>
                                            <p:strVal val="#ppt_x"/>
                                          </p:val>
                                        </p:tav>
                                        <p:tav tm="100000">
                                          <p:val>
                                            <p:strVal val="#ppt_x"/>
                                          </p:val>
                                        </p:tav>
                                      </p:tavLst>
                                    </p:anim>
                                    <p:anim calcmode="lin" valueType="num">
                                      <p:cBhvr additive="base">
                                        <p:cTn id="3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 grpId="0"/>
      <p:bldP spid="5" grpId="0"/>
      <p:bldP spid="14" grpId="0"/>
      <p:bldP spid="15" grpId="0"/>
      <p:bldP spid="17" grpId="0"/>
      <p:bldP spid="18" grpId="0"/>
      <p:bldP spid="23"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d note">
            <a:extLst>
              <a:ext uri="{FF2B5EF4-FFF2-40B4-BE49-F238E27FC236}">
                <a16:creationId xmlns:a16="http://schemas.microsoft.com/office/drawing/2014/main" id="{5D8DA22D-922D-5BE6-0C16-C178F3A71553}"/>
              </a:ext>
            </a:extLst>
          </p:cNvPr>
          <p:cNvSpPr txBox="1"/>
          <p:nvPr/>
        </p:nvSpPr>
        <p:spPr>
          <a:xfrm>
            <a:off x="1922369" y="6457890"/>
            <a:ext cx="837601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In the other three profiles there is inconsistency between scales</a:t>
            </a:r>
          </a:p>
        </p:txBody>
      </p:sp>
      <p:sp>
        <p:nvSpPr>
          <p:cNvPr id="3" name="!!Engaged">
            <a:extLst>
              <a:ext uri="{FF2B5EF4-FFF2-40B4-BE49-F238E27FC236}">
                <a16:creationId xmlns:a16="http://schemas.microsoft.com/office/drawing/2014/main" id="{60CB3532-3325-FA19-DE87-DFF01AE7953E}"/>
              </a:ext>
            </a:extLst>
          </p:cNvPr>
          <p:cNvSpPr txBox="1"/>
          <p:nvPr/>
        </p:nvSpPr>
        <p:spPr>
          <a:xfrm>
            <a:off x="1923144" y="2882325"/>
            <a:ext cx="1889818" cy="400110"/>
          </a:xfrm>
          <a:prstGeom prst="rect">
            <a:avLst/>
          </a:prstGeom>
          <a:noFill/>
        </p:spPr>
        <p:txBody>
          <a:bodyPr wrap="square" rtlCol="0">
            <a:spAutoFit/>
          </a:bodyPr>
          <a:lstStyle/>
          <a:p>
            <a:pPr algn="r"/>
            <a:r>
              <a:rPr lang="en-US" sz="2000" dirty="0">
                <a:solidFill>
                  <a:srgbClr val="002060"/>
                </a:solidFill>
                <a:latin typeface="Roboto Black" panose="02000000000000000000" pitchFamily="2" charset="0"/>
                <a:ea typeface="Roboto Black" panose="02000000000000000000" pitchFamily="2" charset="0"/>
              </a:rPr>
              <a:t>Engaged</a:t>
            </a:r>
          </a:p>
        </p:txBody>
      </p:sp>
      <p:sp>
        <p:nvSpPr>
          <p:cNvPr id="5" name="!!Burnout">
            <a:extLst>
              <a:ext uri="{FF2B5EF4-FFF2-40B4-BE49-F238E27FC236}">
                <a16:creationId xmlns:a16="http://schemas.microsoft.com/office/drawing/2014/main" id="{3719F937-8783-A4E1-9D76-182C2AEC0EEB}"/>
              </a:ext>
            </a:extLst>
          </p:cNvPr>
          <p:cNvSpPr txBox="1"/>
          <p:nvPr/>
        </p:nvSpPr>
        <p:spPr>
          <a:xfrm>
            <a:off x="1923144" y="3584987"/>
            <a:ext cx="1814477" cy="400110"/>
          </a:xfrm>
          <a:prstGeom prst="rect">
            <a:avLst/>
          </a:prstGeom>
          <a:noFill/>
        </p:spPr>
        <p:txBody>
          <a:bodyPr wrap="square" rtlCol="0">
            <a:spAutoFit/>
          </a:bodyPr>
          <a:lstStyle/>
          <a:p>
            <a:pPr algn="r"/>
            <a:r>
              <a:rPr lang="en-US" sz="2000" dirty="0">
                <a:solidFill>
                  <a:srgbClr val="002060"/>
                </a:solidFill>
                <a:latin typeface="Roboto Black" panose="02000000000000000000" pitchFamily="2" charset="0"/>
                <a:ea typeface="Roboto Black" panose="02000000000000000000" pitchFamily="2" charset="0"/>
              </a:rPr>
              <a:t>Burnout</a:t>
            </a:r>
          </a:p>
        </p:txBody>
      </p:sp>
      <p:sp>
        <p:nvSpPr>
          <p:cNvPr id="12" name="!!PE red">
            <a:extLst>
              <a:ext uri="{FF2B5EF4-FFF2-40B4-BE49-F238E27FC236}">
                <a16:creationId xmlns:a16="http://schemas.microsoft.com/office/drawing/2014/main" id="{C13AEE28-C9CF-8237-B0FD-E9253A2AEC94}"/>
              </a:ext>
            </a:extLst>
          </p:cNvPr>
          <p:cNvSpPr txBox="1"/>
          <p:nvPr/>
        </p:nvSpPr>
        <p:spPr>
          <a:xfrm>
            <a:off x="9331841" y="2245696"/>
            <a:ext cx="1103187" cy="400110"/>
          </a:xfrm>
          <a:prstGeom prst="rect">
            <a:avLst/>
          </a:prstGeom>
          <a:noFill/>
        </p:spPr>
        <p:txBody>
          <a:bodyPr wrap="none" rtlCol="0">
            <a:spAutoFit/>
          </a:bodyPr>
          <a:lstStyle/>
          <a:p>
            <a:r>
              <a:rPr lang="en-US" sz="2000" b="1" dirty="0">
                <a:solidFill>
                  <a:srgbClr val="002060"/>
                </a:solidFill>
                <a:latin typeface="Roboto" panose="02000000000000000000" pitchFamily="2" charset="0"/>
                <a:ea typeface="Roboto" panose="02000000000000000000" pitchFamily="2" charset="0"/>
              </a:rPr>
              <a:t>Efficacy</a:t>
            </a:r>
          </a:p>
        </p:txBody>
      </p:sp>
      <p:sp>
        <p:nvSpPr>
          <p:cNvPr id="6" name="!!CY red">
            <a:extLst>
              <a:ext uri="{FF2B5EF4-FFF2-40B4-BE49-F238E27FC236}">
                <a16:creationId xmlns:a16="http://schemas.microsoft.com/office/drawing/2014/main" id="{2DF3EA99-C70E-F7BC-D8D0-85A4A3FDBAB9}"/>
              </a:ext>
            </a:extLst>
          </p:cNvPr>
          <p:cNvSpPr txBox="1"/>
          <p:nvPr/>
        </p:nvSpPr>
        <p:spPr>
          <a:xfrm>
            <a:off x="7046108" y="2245696"/>
            <a:ext cx="1247457" cy="400110"/>
          </a:xfrm>
          <a:prstGeom prst="rect">
            <a:avLst/>
          </a:prstGeom>
          <a:noFill/>
        </p:spPr>
        <p:txBody>
          <a:bodyPr wrap="none" rtlCol="0">
            <a:spAutoFit/>
          </a:bodyPr>
          <a:lstStyle/>
          <a:p>
            <a:r>
              <a:rPr lang="en-US" sz="2000" b="1" dirty="0">
                <a:solidFill>
                  <a:srgbClr val="002060"/>
                </a:solidFill>
                <a:latin typeface="Roboto" panose="02000000000000000000" pitchFamily="2" charset="0"/>
                <a:ea typeface="Roboto" panose="02000000000000000000" pitchFamily="2" charset="0"/>
              </a:rPr>
              <a:t>Cynicism</a:t>
            </a:r>
          </a:p>
        </p:txBody>
      </p:sp>
      <p:sp>
        <p:nvSpPr>
          <p:cNvPr id="8" name="!!Exhaust red">
            <a:extLst>
              <a:ext uri="{FF2B5EF4-FFF2-40B4-BE49-F238E27FC236}">
                <a16:creationId xmlns:a16="http://schemas.microsoft.com/office/drawing/2014/main" id="{BED6F3C8-44BB-0E75-C96C-39D4A0CFF3A3}"/>
              </a:ext>
            </a:extLst>
          </p:cNvPr>
          <p:cNvSpPr txBox="1"/>
          <p:nvPr/>
        </p:nvSpPr>
        <p:spPr>
          <a:xfrm>
            <a:off x="4513513" y="2245696"/>
            <a:ext cx="1459054" cy="400110"/>
          </a:xfrm>
          <a:prstGeom prst="rect">
            <a:avLst/>
          </a:prstGeom>
          <a:noFill/>
        </p:spPr>
        <p:txBody>
          <a:bodyPr wrap="none" rtlCol="0">
            <a:spAutoFit/>
          </a:bodyPr>
          <a:lstStyle/>
          <a:p>
            <a:r>
              <a:rPr lang="en-US" sz="2000" b="1" dirty="0">
                <a:solidFill>
                  <a:srgbClr val="002060"/>
                </a:solidFill>
                <a:latin typeface="Roboto" panose="02000000000000000000" pitchFamily="2" charset="0"/>
                <a:ea typeface="Roboto" panose="02000000000000000000" pitchFamily="2" charset="0"/>
              </a:rPr>
              <a:t>Exhaustion</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867" y="515975"/>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MBI burnout profiles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Score">
            <a:extLst>
              <a:ext uri="{FF2B5EF4-FFF2-40B4-BE49-F238E27FC236}">
                <a16:creationId xmlns:a16="http://schemas.microsoft.com/office/drawing/2014/main" id="{7747AB51-33E1-1E14-29B9-F1E79B3BFED7}"/>
              </a:ext>
            </a:extLst>
          </p:cNvPr>
          <p:cNvSpPr txBox="1"/>
          <p:nvPr/>
        </p:nvSpPr>
        <p:spPr>
          <a:xfrm>
            <a:off x="4243724" y="2902461"/>
            <a:ext cx="1852273" cy="400110"/>
          </a:xfrm>
          <a:prstGeom prst="rect">
            <a:avLst/>
          </a:prstGeom>
          <a:noFill/>
        </p:spPr>
        <p:txBody>
          <a:bodyPr wrap="square" rtlCol="0">
            <a:spAutoFit/>
          </a:bodyPr>
          <a:lstStyle/>
          <a:p>
            <a:pPr algn="ctr"/>
            <a:r>
              <a:rPr lang="en-US" sz="2000" dirty="0">
                <a:solidFill>
                  <a:srgbClr val="0070C0"/>
                </a:solidFill>
                <a:latin typeface="Roboto Light" panose="02000000000000000000" pitchFamily="2" charset="0"/>
                <a:ea typeface="Roboto Light" panose="02000000000000000000" pitchFamily="2" charset="0"/>
              </a:rPr>
              <a:t>Low</a:t>
            </a:r>
          </a:p>
        </p:txBody>
      </p:sp>
      <p:sp>
        <p:nvSpPr>
          <p:cNvPr id="15" name="Score">
            <a:extLst>
              <a:ext uri="{FF2B5EF4-FFF2-40B4-BE49-F238E27FC236}">
                <a16:creationId xmlns:a16="http://schemas.microsoft.com/office/drawing/2014/main" id="{1219700A-D244-E25D-7A1D-C4378EE8F79D}"/>
              </a:ext>
            </a:extLst>
          </p:cNvPr>
          <p:cNvSpPr txBox="1"/>
          <p:nvPr/>
        </p:nvSpPr>
        <p:spPr>
          <a:xfrm>
            <a:off x="6743699" y="2902461"/>
            <a:ext cx="1852273" cy="400110"/>
          </a:xfrm>
          <a:prstGeom prst="rect">
            <a:avLst/>
          </a:prstGeom>
          <a:noFill/>
        </p:spPr>
        <p:txBody>
          <a:bodyPr wrap="square" rtlCol="0">
            <a:spAutoFit/>
          </a:bodyPr>
          <a:lstStyle/>
          <a:p>
            <a:pPr algn="ctr"/>
            <a:r>
              <a:rPr lang="en-US" sz="2000" dirty="0">
                <a:solidFill>
                  <a:srgbClr val="0070C0"/>
                </a:solidFill>
                <a:latin typeface="Roboto Light" panose="02000000000000000000" pitchFamily="2" charset="0"/>
                <a:ea typeface="Roboto Light" panose="02000000000000000000" pitchFamily="2" charset="0"/>
              </a:rPr>
              <a:t>Low</a:t>
            </a:r>
          </a:p>
        </p:txBody>
      </p:sp>
      <p:sp>
        <p:nvSpPr>
          <p:cNvPr id="17" name="Score">
            <a:extLst>
              <a:ext uri="{FF2B5EF4-FFF2-40B4-BE49-F238E27FC236}">
                <a16:creationId xmlns:a16="http://schemas.microsoft.com/office/drawing/2014/main" id="{E3E1CA6B-5198-A8C7-0EFC-E7FA3FF89617}"/>
              </a:ext>
            </a:extLst>
          </p:cNvPr>
          <p:cNvSpPr txBox="1"/>
          <p:nvPr/>
        </p:nvSpPr>
        <p:spPr>
          <a:xfrm>
            <a:off x="8957297" y="2882325"/>
            <a:ext cx="1852273" cy="400110"/>
          </a:xfrm>
          <a:prstGeom prst="rect">
            <a:avLst/>
          </a:prstGeom>
          <a:noFill/>
        </p:spPr>
        <p:txBody>
          <a:bodyPr wrap="square" rtlCol="0">
            <a:spAutoFit/>
          </a:bodyPr>
          <a:lstStyle/>
          <a:p>
            <a:pPr algn="ctr"/>
            <a:r>
              <a:rPr lang="en-US" sz="2000" dirty="0">
                <a:solidFill>
                  <a:srgbClr val="0070C0"/>
                </a:solidFill>
                <a:latin typeface="Roboto Light" panose="02000000000000000000" pitchFamily="2" charset="0"/>
                <a:ea typeface="Roboto Light" panose="02000000000000000000" pitchFamily="2" charset="0"/>
              </a:rPr>
              <a:t>High</a:t>
            </a:r>
          </a:p>
        </p:txBody>
      </p:sp>
      <p:sp>
        <p:nvSpPr>
          <p:cNvPr id="18" name="Score">
            <a:extLst>
              <a:ext uri="{FF2B5EF4-FFF2-40B4-BE49-F238E27FC236}">
                <a16:creationId xmlns:a16="http://schemas.microsoft.com/office/drawing/2014/main" id="{1E78713A-9597-0E06-A4EB-62B61AFDC182}"/>
              </a:ext>
            </a:extLst>
          </p:cNvPr>
          <p:cNvSpPr txBox="1"/>
          <p:nvPr/>
        </p:nvSpPr>
        <p:spPr>
          <a:xfrm>
            <a:off x="4243724" y="3575566"/>
            <a:ext cx="1852273" cy="400110"/>
          </a:xfrm>
          <a:prstGeom prst="rect">
            <a:avLst/>
          </a:prstGeom>
          <a:noFill/>
        </p:spPr>
        <p:txBody>
          <a:bodyPr wrap="square" rtlCol="0">
            <a:spAutoFit/>
          </a:bodyPr>
          <a:lstStyle/>
          <a:p>
            <a:pPr algn="ctr"/>
            <a:r>
              <a:rPr lang="en-US" sz="2000" dirty="0">
                <a:solidFill>
                  <a:srgbClr val="C00000"/>
                </a:solidFill>
                <a:latin typeface="Roboto Light" panose="02000000000000000000" pitchFamily="2" charset="0"/>
                <a:ea typeface="Roboto Light" panose="02000000000000000000" pitchFamily="2" charset="0"/>
              </a:rPr>
              <a:t>High</a:t>
            </a:r>
          </a:p>
        </p:txBody>
      </p:sp>
      <p:sp>
        <p:nvSpPr>
          <p:cNvPr id="23" name="Score">
            <a:extLst>
              <a:ext uri="{FF2B5EF4-FFF2-40B4-BE49-F238E27FC236}">
                <a16:creationId xmlns:a16="http://schemas.microsoft.com/office/drawing/2014/main" id="{2E512536-BD63-85CD-F305-D6DE952D7836}"/>
              </a:ext>
            </a:extLst>
          </p:cNvPr>
          <p:cNvSpPr txBox="1"/>
          <p:nvPr/>
        </p:nvSpPr>
        <p:spPr>
          <a:xfrm>
            <a:off x="6743699" y="3575566"/>
            <a:ext cx="1852273" cy="400110"/>
          </a:xfrm>
          <a:prstGeom prst="rect">
            <a:avLst/>
          </a:prstGeom>
          <a:noFill/>
        </p:spPr>
        <p:txBody>
          <a:bodyPr wrap="square" rtlCol="0">
            <a:spAutoFit/>
          </a:bodyPr>
          <a:lstStyle/>
          <a:p>
            <a:pPr algn="ctr"/>
            <a:r>
              <a:rPr lang="en-US" sz="2000" dirty="0">
                <a:solidFill>
                  <a:srgbClr val="C00000"/>
                </a:solidFill>
                <a:latin typeface="Roboto Light" panose="02000000000000000000" pitchFamily="2" charset="0"/>
                <a:ea typeface="Roboto Light" panose="02000000000000000000" pitchFamily="2" charset="0"/>
              </a:rPr>
              <a:t>High</a:t>
            </a:r>
          </a:p>
        </p:txBody>
      </p:sp>
      <p:sp>
        <p:nvSpPr>
          <p:cNvPr id="24" name="Score">
            <a:extLst>
              <a:ext uri="{FF2B5EF4-FFF2-40B4-BE49-F238E27FC236}">
                <a16:creationId xmlns:a16="http://schemas.microsoft.com/office/drawing/2014/main" id="{35AA34BC-5AA1-5BAB-A733-5DBC8D81A580}"/>
              </a:ext>
            </a:extLst>
          </p:cNvPr>
          <p:cNvSpPr txBox="1"/>
          <p:nvPr/>
        </p:nvSpPr>
        <p:spPr>
          <a:xfrm>
            <a:off x="8957297" y="3555430"/>
            <a:ext cx="1852273" cy="400110"/>
          </a:xfrm>
          <a:prstGeom prst="rect">
            <a:avLst/>
          </a:prstGeom>
          <a:noFill/>
        </p:spPr>
        <p:txBody>
          <a:bodyPr wrap="square" rtlCol="0">
            <a:spAutoFit/>
          </a:bodyPr>
          <a:lstStyle/>
          <a:p>
            <a:pPr algn="ctr"/>
            <a:r>
              <a:rPr lang="en-US" sz="2000" dirty="0">
                <a:solidFill>
                  <a:srgbClr val="C00000"/>
                </a:solidFill>
                <a:latin typeface="Roboto Light" panose="02000000000000000000" pitchFamily="2" charset="0"/>
                <a:ea typeface="Roboto Light" panose="02000000000000000000" pitchFamily="2" charset="0"/>
              </a:rPr>
              <a:t>Low</a:t>
            </a:r>
          </a:p>
        </p:txBody>
      </p:sp>
      <p:sp>
        <p:nvSpPr>
          <p:cNvPr id="25" name="!!Burnout">
            <a:extLst>
              <a:ext uri="{FF2B5EF4-FFF2-40B4-BE49-F238E27FC236}">
                <a16:creationId xmlns:a16="http://schemas.microsoft.com/office/drawing/2014/main" id="{953E6BFC-050E-6E67-BCDC-A188455CAF9C}"/>
              </a:ext>
            </a:extLst>
          </p:cNvPr>
          <p:cNvSpPr txBox="1"/>
          <p:nvPr/>
        </p:nvSpPr>
        <p:spPr>
          <a:xfrm>
            <a:off x="1923141" y="5002874"/>
            <a:ext cx="1814477" cy="400110"/>
          </a:xfrm>
          <a:prstGeom prst="rect">
            <a:avLst/>
          </a:prstGeom>
          <a:noFill/>
        </p:spPr>
        <p:txBody>
          <a:bodyPr wrap="square" rtlCol="0">
            <a:spAutoFit/>
          </a:bodyPr>
          <a:lstStyle/>
          <a:p>
            <a:pPr algn="r"/>
            <a:r>
              <a:rPr lang="en-US" sz="2000" dirty="0">
                <a:solidFill>
                  <a:srgbClr val="002060"/>
                </a:solidFill>
                <a:latin typeface="Roboto Black" panose="02000000000000000000" pitchFamily="2" charset="0"/>
                <a:ea typeface="Roboto Black" panose="02000000000000000000" pitchFamily="2" charset="0"/>
              </a:rPr>
              <a:t>Overextended</a:t>
            </a:r>
          </a:p>
        </p:txBody>
      </p:sp>
      <p:sp>
        <p:nvSpPr>
          <p:cNvPr id="26" name="Score">
            <a:extLst>
              <a:ext uri="{FF2B5EF4-FFF2-40B4-BE49-F238E27FC236}">
                <a16:creationId xmlns:a16="http://schemas.microsoft.com/office/drawing/2014/main" id="{171F3680-72C9-62E8-D285-87A118536A6C}"/>
              </a:ext>
            </a:extLst>
          </p:cNvPr>
          <p:cNvSpPr txBox="1"/>
          <p:nvPr/>
        </p:nvSpPr>
        <p:spPr>
          <a:xfrm>
            <a:off x="4243721" y="4993453"/>
            <a:ext cx="1852273" cy="400110"/>
          </a:xfrm>
          <a:prstGeom prst="rect">
            <a:avLst/>
          </a:prstGeom>
          <a:noFill/>
        </p:spPr>
        <p:txBody>
          <a:bodyPr wrap="square" rtlCol="0">
            <a:spAutoFit/>
          </a:bodyPr>
          <a:lstStyle/>
          <a:p>
            <a:pPr algn="ctr"/>
            <a:r>
              <a:rPr lang="en-US" sz="2000" dirty="0">
                <a:solidFill>
                  <a:srgbClr val="C00000"/>
                </a:solidFill>
                <a:latin typeface="Roboto Light" panose="02000000000000000000" pitchFamily="2" charset="0"/>
                <a:ea typeface="Roboto Light" panose="02000000000000000000" pitchFamily="2" charset="0"/>
              </a:rPr>
              <a:t>High</a:t>
            </a:r>
          </a:p>
        </p:txBody>
      </p:sp>
      <p:sp>
        <p:nvSpPr>
          <p:cNvPr id="27" name="Score">
            <a:extLst>
              <a:ext uri="{FF2B5EF4-FFF2-40B4-BE49-F238E27FC236}">
                <a16:creationId xmlns:a16="http://schemas.microsoft.com/office/drawing/2014/main" id="{CF90A222-B3D8-0DEB-D793-5DBD42EC031E}"/>
              </a:ext>
            </a:extLst>
          </p:cNvPr>
          <p:cNvSpPr txBox="1"/>
          <p:nvPr/>
        </p:nvSpPr>
        <p:spPr>
          <a:xfrm>
            <a:off x="6598918" y="4993453"/>
            <a:ext cx="2252895" cy="400110"/>
          </a:xfrm>
          <a:prstGeom prst="rect">
            <a:avLst/>
          </a:prstGeom>
          <a:noFill/>
        </p:spPr>
        <p:txBody>
          <a:bodyPr wrap="square" rtlCol="0">
            <a:spAutoFit/>
          </a:bodyPr>
          <a:lstStyle/>
          <a:p>
            <a:pPr algn="ctr"/>
            <a:r>
              <a:rPr lang="en-US" sz="2000" dirty="0">
                <a:solidFill>
                  <a:srgbClr val="F29301"/>
                </a:solidFill>
                <a:latin typeface="Roboto Light" panose="02000000000000000000" pitchFamily="2" charset="0"/>
                <a:ea typeface="Roboto Light" panose="02000000000000000000" pitchFamily="2" charset="0"/>
              </a:rPr>
              <a:t>Low / Moderate</a:t>
            </a:r>
          </a:p>
        </p:txBody>
      </p:sp>
      <p:sp>
        <p:nvSpPr>
          <p:cNvPr id="28" name="Score">
            <a:extLst>
              <a:ext uri="{FF2B5EF4-FFF2-40B4-BE49-F238E27FC236}">
                <a16:creationId xmlns:a16="http://schemas.microsoft.com/office/drawing/2014/main" id="{6652C5FD-A1B9-D1F6-3055-EDB945AF0134}"/>
              </a:ext>
            </a:extLst>
          </p:cNvPr>
          <p:cNvSpPr txBox="1"/>
          <p:nvPr/>
        </p:nvSpPr>
        <p:spPr>
          <a:xfrm>
            <a:off x="8851813" y="4973317"/>
            <a:ext cx="2252895" cy="400110"/>
          </a:xfrm>
          <a:prstGeom prst="rect">
            <a:avLst/>
          </a:prstGeom>
          <a:noFill/>
        </p:spPr>
        <p:txBody>
          <a:bodyPr wrap="square" rtlCol="0">
            <a:spAutoFit/>
          </a:bodyPr>
          <a:lstStyle/>
          <a:p>
            <a:pPr algn="ctr"/>
            <a:r>
              <a:rPr lang="en-US" sz="2000" dirty="0">
                <a:solidFill>
                  <a:srgbClr val="F29301"/>
                </a:solidFill>
                <a:latin typeface="Roboto Light" panose="02000000000000000000" pitchFamily="2" charset="0"/>
                <a:ea typeface="Roboto Light" panose="02000000000000000000" pitchFamily="2" charset="0"/>
              </a:rPr>
              <a:t>Low / Moderate</a:t>
            </a:r>
          </a:p>
        </p:txBody>
      </p:sp>
      <p:sp>
        <p:nvSpPr>
          <p:cNvPr id="29" name="!!Burnout">
            <a:extLst>
              <a:ext uri="{FF2B5EF4-FFF2-40B4-BE49-F238E27FC236}">
                <a16:creationId xmlns:a16="http://schemas.microsoft.com/office/drawing/2014/main" id="{06D4589E-992C-CC41-3FF4-F973C427BEFF}"/>
              </a:ext>
            </a:extLst>
          </p:cNvPr>
          <p:cNvSpPr txBox="1"/>
          <p:nvPr/>
        </p:nvSpPr>
        <p:spPr>
          <a:xfrm>
            <a:off x="1923144" y="5735671"/>
            <a:ext cx="1814477" cy="400110"/>
          </a:xfrm>
          <a:prstGeom prst="rect">
            <a:avLst/>
          </a:prstGeom>
          <a:noFill/>
        </p:spPr>
        <p:txBody>
          <a:bodyPr wrap="square" rtlCol="0">
            <a:spAutoFit/>
          </a:bodyPr>
          <a:lstStyle/>
          <a:p>
            <a:pPr algn="r"/>
            <a:r>
              <a:rPr lang="en-US" sz="2000" dirty="0">
                <a:solidFill>
                  <a:srgbClr val="002060"/>
                </a:solidFill>
                <a:latin typeface="Roboto Black" panose="02000000000000000000" pitchFamily="2" charset="0"/>
                <a:ea typeface="Roboto Black" panose="02000000000000000000" pitchFamily="2" charset="0"/>
              </a:rPr>
              <a:t>Disengaged</a:t>
            </a:r>
          </a:p>
        </p:txBody>
      </p:sp>
      <p:sp>
        <p:nvSpPr>
          <p:cNvPr id="30" name="Score">
            <a:extLst>
              <a:ext uri="{FF2B5EF4-FFF2-40B4-BE49-F238E27FC236}">
                <a16:creationId xmlns:a16="http://schemas.microsoft.com/office/drawing/2014/main" id="{5CB68D6C-2B1C-8074-32FB-399CAEEBDA30}"/>
              </a:ext>
            </a:extLst>
          </p:cNvPr>
          <p:cNvSpPr txBox="1"/>
          <p:nvPr/>
        </p:nvSpPr>
        <p:spPr>
          <a:xfrm>
            <a:off x="4031789" y="5726250"/>
            <a:ext cx="2252894" cy="400110"/>
          </a:xfrm>
          <a:prstGeom prst="rect">
            <a:avLst/>
          </a:prstGeom>
          <a:noFill/>
        </p:spPr>
        <p:txBody>
          <a:bodyPr wrap="square" rtlCol="0">
            <a:spAutoFit/>
          </a:bodyPr>
          <a:lstStyle/>
          <a:p>
            <a:pPr algn="ctr"/>
            <a:r>
              <a:rPr lang="en-US" sz="2000" dirty="0">
                <a:solidFill>
                  <a:srgbClr val="F29301"/>
                </a:solidFill>
                <a:latin typeface="Roboto Light" panose="02000000000000000000" pitchFamily="2" charset="0"/>
                <a:ea typeface="Roboto Light" panose="02000000000000000000" pitchFamily="2" charset="0"/>
              </a:rPr>
              <a:t>Low / Moderate</a:t>
            </a:r>
          </a:p>
        </p:txBody>
      </p:sp>
      <p:sp>
        <p:nvSpPr>
          <p:cNvPr id="31" name="Score">
            <a:extLst>
              <a:ext uri="{FF2B5EF4-FFF2-40B4-BE49-F238E27FC236}">
                <a16:creationId xmlns:a16="http://schemas.microsoft.com/office/drawing/2014/main" id="{47925101-B6FD-EBF2-433D-756A98778820}"/>
              </a:ext>
            </a:extLst>
          </p:cNvPr>
          <p:cNvSpPr txBox="1"/>
          <p:nvPr/>
        </p:nvSpPr>
        <p:spPr>
          <a:xfrm>
            <a:off x="6598921" y="5726250"/>
            <a:ext cx="2252895" cy="400110"/>
          </a:xfrm>
          <a:prstGeom prst="rect">
            <a:avLst/>
          </a:prstGeom>
          <a:noFill/>
        </p:spPr>
        <p:txBody>
          <a:bodyPr wrap="square" rtlCol="0">
            <a:spAutoFit/>
          </a:bodyPr>
          <a:lstStyle/>
          <a:p>
            <a:pPr algn="ctr"/>
            <a:r>
              <a:rPr lang="en-US" sz="2000" dirty="0">
                <a:solidFill>
                  <a:srgbClr val="CF3E3E"/>
                </a:solidFill>
                <a:latin typeface="Roboto Light" panose="02000000000000000000" pitchFamily="2" charset="0"/>
                <a:ea typeface="Roboto Light" panose="02000000000000000000" pitchFamily="2" charset="0"/>
              </a:rPr>
              <a:t>High</a:t>
            </a:r>
          </a:p>
        </p:txBody>
      </p:sp>
      <p:sp>
        <p:nvSpPr>
          <p:cNvPr id="32" name="Score">
            <a:extLst>
              <a:ext uri="{FF2B5EF4-FFF2-40B4-BE49-F238E27FC236}">
                <a16:creationId xmlns:a16="http://schemas.microsoft.com/office/drawing/2014/main" id="{C0226EE7-5930-6B80-EFA2-51EF04B1E67D}"/>
              </a:ext>
            </a:extLst>
          </p:cNvPr>
          <p:cNvSpPr txBox="1"/>
          <p:nvPr/>
        </p:nvSpPr>
        <p:spPr>
          <a:xfrm>
            <a:off x="8851816" y="5706114"/>
            <a:ext cx="2252895" cy="400110"/>
          </a:xfrm>
          <a:prstGeom prst="rect">
            <a:avLst/>
          </a:prstGeom>
          <a:noFill/>
        </p:spPr>
        <p:txBody>
          <a:bodyPr wrap="square" rtlCol="0">
            <a:spAutoFit/>
          </a:bodyPr>
          <a:lstStyle/>
          <a:p>
            <a:pPr algn="ctr"/>
            <a:r>
              <a:rPr lang="en-US" sz="2000" dirty="0">
                <a:solidFill>
                  <a:srgbClr val="F29301"/>
                </a:solidFill>
                <a:latin typeface="Roboto Light" panose="02000000000000000000" pitchFamily="2" charset="0"/>
                <a:ea typeface="Roboto Light" panose="02000000000000000000" pitchFamily="2" charset="0"/>
              </a:rPr>
              <a:t>Low / Moderate</a:t>
            </a:r>
          </a:p>
        </p:txBody>
      </p:sp>
      <p:sp>
        <p:nvSpPr>
          <p:cNvPr id="33" name="!!Burnout">
            <a:extLst>
              <a:ext uri="{FF2B5EF4-FFF2-40B4-BE49-F238E27FC236}">
                <a16:creationId xmlns:a16="http://schemas.microsoft.com/office/drawing/2014/main" id="{6D2A8C57-F854-7B13-248F-37E6F91B61CB}"/>
              </a:ext>
            </a:extLst>
          </p:cNvPr>
          <p:cNvSpPr txBox="1"/>
          <p:nvPr/>
        </p:nvSpPr>
        <p:spPr>
          <a:xfrm>
            <a:off x="1923144" y="4265141"/>
            <a:ext cx="1814477" cy="400110"/>
          </a:xfrm>
          <a:prstGeom prst="rect">
            <a:avLst/>
          </a:prstGeom>
          <a:noFill/>
        </p:spPr>
        <p:txBody>
          <a:bodyPr wrap="square" rtlCol="0">
            <a:spAutoFit/>
          </a:bodyPr>
          <a:lstStyle/>
          <a:p>
            <a:pPr algn="r"/>
            <a:r>
              <a:rPr lang="en-US" sz="2000" dirty="0">
                <a:solidFill>
                  <a:srgbClr val="002060"/>
                </a:solidFill>
                <a:latin typeface="Roboto Black" panose="02000000000000000000" pitchFamily="2" charset="0"/>
                <a:ea typeface="Roboto Black" panose="02000000000000000000" pitchFamily="2" charset="0"/>
              </a:rPr>
              <a:t>Ineffective</a:t>
            </a:r>
          </a:p>
        </p:txBody>
      </p:sp>
      <p:sp>
        <p:nvSpPr>
          <p:cNvPr id="34" name="Score">
            <a:extLst>
              <a:ext uri="{FF2B5EF4-FFF2-40B4-BE49-F238E27FC236}">
                <a16:creationId xmlns:a16="http://schemas.microsoft.com/office/drawing/2014/main" id="{5D0C0A2B-5341-EFB5-E3B0-95F9AB60F02C}"/>
              </a:ext>
            </a:extLst>
          </p:cNvPr>
          <p:cNvSpPr txBox="1"/>
          <p:nvPr/>
        </p:nvSpPr>
        <p:spPr>
          <a:xfrm>
            <a:off x="4031789" y="4255720"/>
            <a:ext cx="2252893" cy="400110"/>
          </a:xfrm>
          <a:prstGeom prst="rect">
            <a:avLst/>
          </a:prstGeom>
          <a:noFill/>
        </p:spPr>
        <p:txBody>
          <a:bodyPr wrap="square" rtlCol="0">
            <a:spAutoFit/>
          </a:bodyPr>
          <a:lstStyle/>
          <a:p>
            <a:pPr algn="ctr"/>
            <a:r>
              <a:rPr lang="en-US" sz="2000" dirty="0">
                <a:solidFill>
                  <a:srgbClr val="F29301"/>
                </a:solidFill>
                <a:latin typeface="Roboto Light" panose="02000000000000000000" pitchFamily="2" charset="0"/>
                <a:ea typeface="Roboto Light" panose="02000000000000000000" pitchFamily="2" charset="0"/>
              </a:rPr>
              <a:t>Low / Moderate</a:t>
            </a:r>
          </a:p>
        </p:txBody>
      </p:sp>
      <p:sp>
        <p:nvSpPr>
          <p:cNvPr id="35" name="Score">
            <a:extLst>
              <a:ext uri="{FF2B5EF4-FFF2-40B4-BE49-F238E27FC236}">
                <a16:creationId xmlns:a16="http://schemas.microsoft.com/office/drawing/2014/main" id="{5FFB826B-1B64-8302-1934-2539170747AD}"/>
              </a:ext>
            </a:extLst>
          </p:cNvPr>
          <p:cNvSpPr txBox="1"/>
          <p:nvPr/>
        </p:nvSpPr>
        <p:spPr>
          <a:xfrm>
            <a:off x="6598921" y="4255720"/>
            <a:ext cx="2252895" cy="400110"/>
          </a:xfrm>
          <a:prstGeom prst="rect">
            <a:avLst/>
          </a:prstGeom>
          <a:noFill/>
        </p:spPr>
        <p:txBody>
          <a:bodyPr wrap="square" rtlCol="0">
            <a:spAutoFit/>
          </a:bodyPr>
          <a:lstStyle/>
          <a:p>
            <a:pPr algn="ctr"/>
            <a:r>
              <a:rPr lang="en-US" sz="2000" dirty="0">
                <a:solidFill>
                  <a:srgbClr val="F29301"/>
                </a:solidFill>
                <a:latin typeface="Roboto Light" panose="02000000000000000000" pitchFamily="2" charset="0"/>
                <a:ea typeface="Roboto Light" panose="02000000000000000000" pitchFamily="2" charset="0"/>
              </a:rPr>
              <a:t>Low / Moderate</a:t>
            </a:r>
          </a:p>
        </p:txBody>
      </p:sp>
      <p:sp>
        <p:nvSpPr>
          <p:cNvPr id="36" name="Score">
            <a:extLst>
              <a:ext uri="{FF2B5EF4-FFF2-40B4-BE49-F238E27FC236}">
                <a16:creationId xmlns:a16="http://schemas.microsoft.com/office/drawing/2014/main" id="{4E9F2A70-D4C4-E01C-1E59-2F2558F518AD}"/>
              </a:ext>
            </a:extLst>
          </p:cNvPr>
          <p:cNvSpPr txBox="1"/>
          <p:nvPr/>
        </p:nvSpPr>
        <p:spPr>
          <a:xfrm>
            <a:off x="8851817" y="4235584"/>
            <a:ext cx="2106470" cy="400110"/>
          </a:xfrm>
          <a:prstGeom prst="rect">
            <a:avLst/>
          </a:prstGeom>
          <a:noFill/>
        </p:spPr>
        <p:txBody>
          <a:bodyPr wrap="square" rtlCol="0">
            <a:spAutoFit/>
          </a:bodyPr>
          <a:lstStyle/>
          <a:p>
            <a:pPr algn="ctr"/>
            <a:r>
              <a:rPr lang="en-US" sz="2000" dirty="0">
                <a:solidFill>
                  <a:srgbClr val="C00000"/>
                </a:solidFill>
                <a:latin typeface="Roboto Light" panose="02000000000000000000" pitchFamily="2" charset="0"/>
                <a:ea typeface="Roboto Light" panose="02000000000000000000" pitchFamily="2" charset="0"/>
              </a:rPr>
              <a:t>Low</a:t>
            </a:r>
          </a:p>
        </p:txBody>
      </p:sp>
    </p:spTree>
    <p:extLst>
      <p:ext uri="{BB962C8B-B14F-4D97-AF65-F5344CB8AC3E}">
        <p14:creationId xmlns:p14="http://schemas.microsoft.com/office/powerpoint/2010/main" val="30006833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stretch>
            <a:fillRect/>
          </a:stretch>
        </p:blipFill>
        <p:spPr>
          <a:xfrm>
            <a:off x="4127256" y="6858000"/>
            <a:ext cx="2400300"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27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55324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930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54627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930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54627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pic>
        <p:nvPicPr>
          <p:cNvPr id="5" name="Picture 4">
            <a:extLst>
              <a:ext uri="{FF2B5EF4-FFF2-40B4-BE49-F238E27FC236}">
                <a16:creationId xmlns:a16="http://schemas.microsoft.com/office/drawing/2014/main" id="{9295344E-23E9-53D8-B70B-7C8A1490C136}"/>
              </a:ext>
            </a:extLst>
          </p:cNvPr>
          <p:cNvPicPr>
            <a:picLocks noChangeAspect="1"/>
          </p:cNvPicPr>
          <p:nvPr/>
        </p:nvPicPr>
        <p:blipFill>
          <a:blip r:embed="rId8"/>
          <a:stretch>
            <a:fillRect/>
          </a:stretch>
        </p:blipFill>
        <p:spPr>
          <a:xfrm>
            <a:off x="540093" y="0"/>
            <a:ext cx="11111813" cy="6858000"/>
          </a:xfrm>
          <a:prstGeom prst="rect">
            <a:avLst/>
          </a:prstGeom>
        </p:spPr>
      </p:pic>
    </p:spTree>
    <p:extLst>
      <p:ext uri="{BB962C8B-B14F-4D97-AF65-F5344CB8AC3E}">
        <p14:creationId xmlns:p14="http://schemas.microsoft.com/office/powerpoint/2010/main" val="18253580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2747" y="1279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5532457" y="1258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1085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5462747" y="1063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93037" y="900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5462747" y="882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0" y="95622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95360" y="70052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91365" y="1799580"/>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6005" y="4280962"/>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4" name="Text 1">
            <a:extLst>
              <a:ext uri="{FF2B5EF4-FFF2-40B4-BE49-F238E27FC236}">
                <a16:creationId xmlns:a16="http://schemas.microsoft.com/office/drawing/2014/main" id="{2283EE67-3B3A-15C0-2CA9-7C97C7E848BF}"/>
              </a:ext>
            </a:extLst>
          </p:cNvPr>
          <p:cNvSpPr txBox="1"/>
          <p:nvPr/>
        </p:nvSpPr>
        <p:spPr>
          <a:xfrm>
            <a:off x="-2" y="100648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5" name="Text 1">
            <a:extLst>
              <a:ext uri="{FF2B5EF4-FFF2-40B4-BE49-F238E27FC236}">
                <a16:creationId xmlns:a16="http://schemas.microsoft.com/office/drawing/2014/main" id="{5DAE453E-6166-971D-84C9-3827D4B41C7B}"/>
              </a:ext>
            </a:extLst>
          </p:cNvPr>
          <p:cNvSpPr txBox="1"/>
          <p:nvPr/>
        </p:nvSpPr>
        <p:spPr>
          <a:xfrm>
            <a:off x="6108193" y="4859226"/>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121914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2"/>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 name="Graphic 2" descr="Checkmark with solid fill">
            <a:extLst>
              <a:ext uri="{FF2B5EF4-FFF2-40B4-BE49-F238E27FC236}">
                <a16:creationId xmlns:a16="http://schemas.microsoft.com/office/drawing/2014/main" id="{FC77FC28-E212-2428-0476-214802A63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2870" y="1797456"/>
            <a:ext cx="431956" cy="431956"/>
          </a:xfrm>
          <a:prstGeom prst="rect">
            <a:avLst/>
          </a:prstGeom>
        </p:spPr>
      </p:pic>
      <p:sp>
        <p:nvSpPr>
          <p:cNvPr id="6" name="TextBox 5">
            <a:extLst>
              <a:ext uri="{FF2B5EF4-FFF2-40B4-BE49-F238E27FC236}">
                <a16:creationId xmlns:a16="http://schemas.microsoft.com/office/drawing/2014/main" id="{28C5F233-5379-6827-7524-CCCB0512D01A}"/>
              </a:ext>
            </a:extLst>
          </p:cNvPr>
          <p:cNvSpPr txBox="1"/>
          <p:nvPr/>
        </p:nvSpPr>
        <p:spPr>
          <a:xfrm>
            <a:off x="809907" y="1828297"/>
            <a:ext cx="2906565"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rPr>
              <a:t>Psychometrically sound</a:t>
            </a:r>
          </a:p>
        </p:txBody>
      </p:sp>
      <p:pic>
        <p:nvPicPr>
          <p:cNvPr id="7" name="Graphic 6" descr="Checkmark with solid fill">
            <a:extLst>
              <a:ext uri="{FF2B5EF4-FFF2-40B4-BE49-F238E27FC236}">
                <a16:creationId xmlns:a16="http://schemas.microsoft.com/office/drawing/2014/main" id="{410A3A39-9AEE-12C6-2B86-5C45BBB0BB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2870" y="2782920"/>
            <a:ext cx="431956" cy="431956"/>
          </a:xfrm>
          <a:prstGeom prst="rect">
            <a:avLst/>
          </a:prstGeom>
        </p:spPr>
      </p:pic>
      <p:sp>
        <p:nvSpPr>
          <p:cNvPr id="8" name="TextBox 7">
            <a:extLst>
              <a:ext uri="{FF2B5EF4-FFF2-40B4-BE49-F238E27FC236}">
                <a16:creationId xmlns:a16="http://schemas.microsoft.com/office/drawing/2014/main" id="{C21D2F46-EF13-3619-0DE1-E5578DCC0666}"/>
              </a:ext>
            </a:extLst>
          </p:cNvPr>
          <p:cNvSpPr txBox="1"/>
          <p:nvPr/>
        </p:nvSpPr>
        <p:spPr>
          <a:xfrm>
            <a:off x="809907" y="2813761"/>
            <a:ext cx="2295821" cy="707886"/>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rPr>
              <a:t>Easy to administer</a:t>
            </a:r>
            <a:br>
              <a:rPr lang="en-US" sz="2000" dirty="0">
                <a:latin typeface="Roboto" panose="02000000000000000000" pitchFamily="2" charset="0"/>
                <a:ea typeface="Roboto" panose="02000000000000000000" pitchFamily="2" charset="0"/>
              </a:rPr>
            </a:br>
            <a:r>
              <a:rPr lang="en-US" sz="2000" dirty="0">
                <a:latin typeface="Roboto" panose="02000000000000000000" pitchFamily="2" charset="0"/>
                <a:ea typeface="Roboto" panose="02000000000000000000" pitchFamily="2" charset="0"/>
              </a:rPr>
              <a:t>(10 -15 min)</a:t>
            </a:r>
          </a:p>
        </p:txBody>
      </p:sp>
      <p:pic>
        <p:nvPicPr>
          <p:cNvPr id="13" name="Graphic 12" descr="Checkmark with solid fill">
            <a:extLst>
              <a:ext uri="{FF2B5EF4-FFF2-40B4-BE49-F238E27FC236}">
                <a16:creationId xmlns:a16="http://schemas.microsoft.com/office/drawing/2014/main" id="{0A9EB1B3-E8C1-1823-999D-9AF7FC5F5C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2870" y="3993681"/>
            <a:ext cx="431956" cy="431956"/>
          </a:xfrm>
          <a:prstGeom prst="rect">
            <a:avLst/>
          </a:prstGeom>
        </p:spPr>
      </p:pic>
      <p:sp>
        <p:nvSpPr>
          <p:cNvPr id="18" name="TextBox 17">
            <a:extLst>
              <a:ext uri="{FF2B5EF4-FFF2-40B4-BE49-F238E27FC236}">
                <a16:creationId xmlns:a16="http://schemas.microsoft.com/office/drawing/2014/main" id="{C6E5C1F0-7A69-0318-D326-40C293D2259F}"/>
              </a:ext>
            </a:extLst>
          </p:cNvPr>
          <p:cNvSpPr txBox="1"/>
          <p:nvPr/>
        </p:nvSpPr>
        <p:spPr>
          <a:xfrm>
            <a:off x="809907" y="4024522"/>
            <a:ext cx="2964273" cy="707886"/>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rPr>
              <a:t>Specialized versions for </a:t>
            </a:r>
            <a:br>
              <a:rPr lang="en-US" sz="2000" dirty="0">
                <a:latin typeface="Roboto" panose="02000000000000000000" pitchFamily="2" charset="0"/>
                <a:ea typeface="Roboto" panose="02000000000000000000" pitchFamily="2" charset="0"/>
              </a:rPr>
            </a:br>
            <a:r>
              <a:rPr lang="en-US" sz="2000" dirty="0">
                <a:latin typeface="Roboto" panose="02000000000000000000" pitchFamily="2" charset="0"/>
                <a:ea typeface="Roboto" panose="02000000000000000000" pitchFamily="2" charset="0"/>
              </a:rPr>
              <a:t>specific fields</a:t>
            </a:r>
          </a:p>
        </p:txBody>
      </p:sp>
      <p:sp>
        <p:nvSpPr>
          <p:cNvPr id="23" name="TextBox 22">
            <a:extLst>
              <a:ext uri="{FF2B5EF4-FFF2-40B4-BE49-F238E27FC236}">
                <a16:creationId xmlns:a16="http://schemas.microsoft.com/office/drawing/2014/main" id="{CD77DF03-4137-53A6-49CE-3AC282D5F2E3}"/>
              </a:ext>
            </a:extLst>
          </p:cNvPr>
          <p:cNvSpPr txBox="1"/>
          <p:nvPr/>
        </p:nvSpPr>
        <p:spPr>
          <a:xfrm>
            <a:off x="819855" y="4803722"/>
            <a:ext cx="1736886" cy="369332"/>
          </a:xfrm>
          <a:prstGeom prst="rect">
            <a:avLst/>
          </a:prstGeom>
          <a:noFill/>
        </p:spPr>
        <p:txBody>
          <a:bodyPr wrap="none" rtlCol="0">
            <a:spAutoFit/>
          </a:bodyPr>
          <a:lstStyle/>
          <a:p>
            <a:r>
              <a:rPr lang="en-US" dirty="0"/>
              <a:t>Human Services </a:t>
            </a:r>
          </a:p>
        </p:txBody>
      </p:sp>
      <p:sp>
        <p:nvSpPr>
          <p:cNvPr id="33" name="TextBox 32">
            <a:extLst>
              <a:ext uri="{FF2B5EF4-FFF2-40B4-BE49-F238E27FC236}">
                <a16:creationId xmlns:a16="http://schemas.microsoft.com/office/drawing/2014/main" id="{D867565E-3CFC-78D3-31E0-3E5D879D2422}"/>
              </a:ext>
            </a:extLst>
          </p:cNvPr>
          <p:cNvSpPr txBox="1"/>
          <p:nvPr/>
        </p:nvSpPr>
        <p:spPr>
          <a:xfrm>
            <a:off x="2796616" y="4803722"/>
            <a:ext cx="1156086" cy="369332"/>
          </a:xfrm>
          <a:prstGeom prst="rect">
            <a:avLst/>
          </a:prstGeom>
          <a:noFill/>
        </p:spPr>
        <p:txBody>
          <a:bodyPr wrap="none" rtlCol="0">
            <a:spAutoFit/>
          </a:bodyPr>
          <a:lstStyle/>
          <a:p>
            <a:r>
              <a:rPr lang="en-US" b="1" dirty="0"/>
              <a:t>(MBI-HSS)</a:t>
            </a:r>
          </a:p>
        </p:txBody>
      </p:sp>
      <p:sp>
        <p:nvSpPr>
          <p:cNvPr id="34" name="TextBox 33">
            <a:extLst>
              <a:ext uri="{FF2B5EF4-FFF2-40B4-BE49-F238E27FC236}">
                <a16:creationId xmlns:a16="http://schemas.microsoft.com/office/drawing/2014/main" id="{667505C2-61A3-40C8-1A35-BB410E557953}"/>
              </a:ext>
            </a:extLst>
          </p:cNvPr>
          <p:cNvSpPr txBox="1"/>
          <p:nvPr/>
        </p:nvSpPr>
        <p:spPr>
          <a:xfrm>
            <a:off x="819855" y="5218443"/>
            <a:ext cx="1913409" cy="369332"/>
          </a:xfrm>
          <a:prstGeom prst="rect">
            <a:avLst/>
          </a:prstGeom>
          <a:noFill/>
        </p:spPr>
        <p:txBody>
          <a:bodyPr wrap="none" rtlCol="0">
            <a:spAutoFit/>
          </a:bodyPr>
          <a:lstStyle/>
          <a:p>
            <a:r>
              <a:rPr lang="en-US" dirty="0"/>
              <a:t>Medical Personnel</a:t>
            </a:r>
          </a:p>
        </p:txBody>
      </p:sp>
      <p:sp>
        <p:nvSpPr>
          <p:cNvPr id="35" name="TextBox 34">
            <a:extLst>
              <a:ext uri="{FF2B5EF4-FFF2-40B4-BE49-F238E27FC236}">
                <a16:creationId xmlns:a16="http://schemas.microsoft.com/office/drawing/2014/main" id="{5794DC43-8F27-280C-164B-C96EE9811A48}"/>
              </a:ext>
            </a:extLst>
          </p:cNvPr>
          <p:cNvSpPr txBox="1"/>
          <p:nvPr/>
        </p:nvSpPr>
        <p:spPr>
          <a:xfrm>
            <a:off x="2796616" y="5218443"/>
            <a:ext cx="1534394" cy="369332"/>
          </a:xfrm>
          <a:prstGeom prst="rect">
            <a:avLst/>
          </a:prstGeom>
          <a:noFill/>
        </p:spPr>
        <p:txBody>
          <a:bodyPr wrap="none" rtlCol="0">
            <a:spAutoFit/>
          </a:bodyPr>
          <a:lstStyle/>
          <a:p>
            <a:r>
              <a:rPr lang="en-US" b="1" dirty="0"/>
              <a:t>(MBI-HSS MP)</a:t>
            </a:r>
          </a:p>
        </p:txBody>
      </p:sp>
      <p:sp>
        <p:nvSpPr>
          <p:cNvPr id="36" name="TextBox 35">
            <a:extLst>
              <a:ext uri="{FF2B5EF4-FFF2-40B4-BE49-F238E27FC236}">
                <a16:creationId xmlns:a16="http://schemas.microsoft.com/office/drawing/2014/main" id="{47085921-D583-4202-8D00-9F424B397CCA}"/>
              </a:ext>
            </a:extLst>
          </p:cNvPr>
          <p:cNvSpPr txBox="1"/>
          <p:nvPr/>
        </p:nvSpPr>
        <p:spPr>
          <a:xfrm>
            <a:off x="809907" y="5633164"/>
            <a:ext cx="2022285" cy="369332"/>
          </a:xfrm>
          <a:prstGeom prst="rect">
            <a:avLst/>
          </a:prstGeom>
          <a:noFill/>
        </p:spPr>
        <p:txBody>
          <a:bodyPr wrap="none" rtlCol="0">
            <a:spAutoFit/>
          </a:bodyPr>
          <a:lstStyle/>
          <a:p>
            <a:r>
              <a:rPr lang="en-US" dirty="0"/>
              <a:t>Education / Schools</a:t>
            </a:r>
          </a:p>
        </p:txBody>
      </p:sp>
      <p:sp>
        <p:nvSpPr>
          <p:cNvPr id="37" name="TextBox 36">
            <a:extLst>
              <a:ext uri="{FF2B5EF4-FFF2-40B4-BE49-F238E27FC236}">
                <a16:creationId xmlns:a16="http://schemas.microsoft.com/office/drawing/2014/main" id="{AA8B89DC-EE1E-BD58-514F-57189C5C33DB}"/>
              </a:ext>
            </a:extLst>
          </p:cNvPr>
          <p:cNvSpPr txBox="1"/>
          <p:nvPr/>
        </p:nvSpPr>
        <p:spPr>
          <a:xfrm>
            <a:off x="2786668" y="5633164"/>
            <a:ext cx="1011174" cy="369332"/>
          </a:xfrm>
          <a:prstGeom prst="rect">
            <a:avLst/>
          </a:prstGeom>
          <a:noFill/>
        </p:spPr>
        <p:txBody>
          <a:bodyPr wrap="none" rtlCol="0">
            <a:spAutoFit/>
          </a:bodyPr>
          <a:lstStyle/>
          <a:p>
            <a:r>
              <a:rPr lang="en-US" b="1" dirty="0"/>
              <a:t>(MBI-ES)</a:t>
            </a:r>
          </a:p>
        </p:txBody>
      </p:sp>
      <p:sp>
        <p:nvSpPr>
          <p:cNvPr id="43" name="TextBox 42">
            <a:extLst>
              <a:ext uri="{FF2B5EF4-FFF2-40B4-BE49-F238E27FC236}">
                <a16:creationId xmlns:a16="http://schemas.microsoft.com/office/drawing/2014/main" id="{93DA964C-5CBC-3D66-9389-555B4428CA15}"/>
              </a:ext>
            </a:extLst>
          </p:cNvPr>
          <p:cNvSpPr txBox="1"/>
          <p:nvPr/>
        </p:nvSpPr>
        <p:spPr>
          <a:xfrm>
            <a:off x="809907" y="6071827"/>
            <a:ext cx="1604991" cy="369332"/>
          </a:xfrm>
          <a:prstGeom prst="rect">
            <a:avLst/>
          </a:prstGeom>
          <a:noFill/>
        </p:spPr>
        <p:txBody>
          <a:bodyPr wrap="none" rtlCol="0">
            <a:spAutoFit/>
          </a:bodyPr>
          <a:lstStyle/>
          <a:p>
            <a:r>
              <a:rPr lang="en-US" dirty="0"/>
              <a:t>General Survey</a:t>
            </a:r>
          </a:p>
        </p:txBody>
      </p:sp>
      <p:sp>
        <p:nvSpPr>
          <p:cNvPr id="44" name="TextBox 43">
            <a:extLst>
              <a:ext uri="{FF2B5EF4-FFF2-40B4-BE49-F238E27FC236}">
                <a16:creationId xmlns:a16="http://schemas.microsoft.com/office/drawing/2014/main" id="{55D551B7-4368-1E7B-C297-D6CC5F296BE7}"/>
              </a:ext>
            </a:extLst>
          </p:cNvPr>
          <p:cNvSpPr txBox="1"/>
          <p:nvPr/>
        </p:nvSpPr>
        <p:spPr>
          <a:xfrm>
            <a:off x="2786668" y="6071827"/>
            <a:ext cx="1048685" cy="369332"/>
          </a:xfrm>
          <a:prstGeom prst="rect">
            <a:avLst/>
          </a:prstGeom>
          <a:noFill/>
        </p:spPr>
        <p:txBody>
          <a:bodyPr wrap="none" rtlCol="0">
            <a:spAutoFit/>
          </a:bodyPr>
          <a:lstStyle/>
          <a:p>
            <a:r>
              <a:rPr lang="en-US" b="1" dirty="0"/>
              <a:t>(MBI-GS)</a:t>
            </a:r>
          </a:p>
        </p:txBody>
      </p:sp>
    </p:spTree>
    <p:extLst>
      <p:ext uri="{BB962C8B-B14F-4D97-AF65-F5344CB8AC3E}">
        <p14:creationId xmlns:p14="http://schemas.microsoft.com/office/powerpoint/2010/main" val="1601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33" grpId="0"/>
      <p:bldP spid="34" grpId="0"/>
      <p:bldP spid="35" grpId="0"/>
      <p:bldP spid="36" grpId="0"/>
      <p:bldP spid="37" grpId="0"/>
      <p:bldP spid="43" grpId="0"/>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2"/>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4" name="TextBox 43">
            <a:extLst>
              <a:ext uri="{FF2B5EF4-FFF2-40B4-BE49-F238E27FC236}">
                <a16:creationId xmlns:a16="http://schemas.microsoft.com/office/drawing/2014/main" id="{55D551B7-4368-1E7B-C297-D6CC5F296BE7}"/>
              </a:ext>
            </a:extLst>
          </p:cNvPr>
          <p:cNvSpPr txBox="1"/>
          <p:nvPr/>
        </p:nvSpPr>
        <p:spPr>
          <a:xfrm>
            <a:off x="5571657" y="4046646"/>
            <a:ext cx="1048685" cy="369332"/>
          </a:xfrm>
          <a:prstGeom prst="rect">
            <a:avLst/>
          </a:prstGeom>
          <a:noFill/>
        </p:spPr>
        <p:txBody>
          <a:bodyPr wrap="none" rtlCol="0">
            <a:spAutoFit/>
          </a:bodyPr>
          <a:lstStyle/>
          <a:p>
            <a:r>
              <a:rPr lang="en-US" b="1" dirty="0"/>
              <a:t>(MBI-GS)</a:t>
            </a:r>
          </a:p>
        </p:txBody>
      </p:sp>
    </p:spTree>
    <p:extLst>
      <p:ext uri="{BB962C8B-B14F-4D97-AF65-F5344CB8AC3E}">
        <p14:creationId xmlns:p14="http://schemas.microsoft.com/office/powerpoint/2010/main" val="727013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2"/>
          <a:stretch>
            <a:fillRect/>
          </a:stretch>
        </p:blipFill>
        <p:spPr>
          <a:xfrm>
            <a:off x="-9003"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4" name="TextBox 43">
            <a:extLst>
              <a:ext uri="{FF2B5EF4-FFF2-40B4-BE49-F238E27FC236}">
                <a16:creationId xmlns:a16="http://schemas.microsoft.com/office/drawing/2014/main" id="{55D551B7-4368-1E7B-C297-D6CC5F296BE7}"/>
              </a:ext>
            </a:extLst>
          </p:cNvPr>
          <p:cNvSpPr txBox="1"/>
          <p:nvPr/>
        </p:nvSpPr>
        <p:spPr>
          <a:xfrm>
            <a:off x="1266357" y="4046646"/>
            <a:ext cx="1048685" cy="369332"/>
          </a:xfrm>
          <a:prstGeom prst="rect">
            <a:avLst/>
          </a:prstGeom>
          <a:noFill/>
        </p:spPr>
        <p:txBody>
          <a:bodyPr wrap="none" rtlCol="0">
            <a:spAutoFit/>
          </a:bodyPr>
          <a:lstStyle/>
          <a:p>
            <a:r>
              <a:rPr lang="en-US" b="1" dirty="0"/>
              <a:t>(MBI-GS)</a:t>
            </a:r>
          </a:p>
        </p:txBody>
      </p:sp>
    </p:spTree>
    <p:extLst>
      <p:ext uri="{BB962C8B-B14F-4D97-AF65-F5344CB8AC3E}">
        <p14:creationId xmlns:p14="http://schemas.microsoft.com/office/powerpoint/2010/main" val="37623018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320913"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2493956"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27898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4900701"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Pervasive feeling of exhaustion</a:t>
            </a:r>
          </a:p>
        </p:txBody>
      </p:sp>
    </p:spTree>
    <p:extLst>
      <p:ext uri="{BB962C8B-B14F-4D97-AF65-F5344CB8AC3E}">
        <p14:creationId xmlns:p14="http://schemas.microsoft.com/office/powerpoint/2010/main" val="22157475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1+#ppt_w/2"/>
                                          </p:val>
                                        </p:tav>
                                        <p:tav tm="100000">
                                          <p:val>
                                            <p:strVal val="#ppt_x"/>
                                          </p:val>
                                        </p:tav>
                                      </p:tavLst>
                                    </p:anim>
                                    <p:anim calcmode="lin" valueType="num">
                                      <p:cBhvr additive="base">
                                        <p:cTn id="12"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4948791" cy="830997"/>
          </a:xfrm>
          <a:prstGeom prst="rect">
            <a:avLst/>
          </a:prstGeom>
          <a:noFill/>
        </p:spPr>
        <p:txBody>
          <a:bodyPr wrap="none" rtlCol="0">
            <a:spAutoFit/>
          </a:bodyPr>
          <a:lstStyle/>
          <a:p>
            <a:r>
              <a:rPr lang="en-US" sz="2400" dirty="0">
                <a:solidFill>
                  <a:srgbClr val="C00000"/>
                </a:solidFill>
                <a:latin typeface="Segoe Print" panose="02000600000000000000" pitchFamily="2" charset="0"/>
              </a:rPr>
              <a:t>Hard to get out of bed in the</a:t>
            </a:r>
            <a:br>
              <a:rPr lang="en-US" sz="2400" dirty="0">
                <a:solidFill>
                  <a:srgbClr val="C00000"/>
                </a:solidFill>
                <a:latin typeface="Segoe Print" panose="02000600000000000000" pitchFamily="2" charset="0"/>
              </a:rPr>
            </a:br>
            <a:r>
              <a:rPr lang="en-US" sz="2400" dirty="0">
                <a:solidFill>
                  <a:srgbClr val="C00000"/>
                </a:solidFill>
                <a:latin typeface="Segoe Print" panose="02000600000000000000" pitchFamily="2" charset="0"/>
              </a:rPr>
              <a:t>morning</a:t>
            </a:r>
          </a:p>
        </p:txBody>
      </p:sp>
    </p:spTree>
    <p:extLst>
      <p:ext uri="{BB962C8B-B14F-4D97-AF65-F5344CB8AC3E}">
        <p14:creationId xmlns:p14="http://schemas.microsoft.com/office/powerpoint/2010/main" val="3558779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552907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Loss of interest in leisure activities</a:t>
            </a:r>
          </a:p>
        </p:txBody>
      </p:sp>
    </p:spTree>
    <p:extLst>
      <p:ext uri="{BB962C8B-B14F-4D97-AF65-F5344CB8AC3E}">
        <p14:creationId xmlns:p14="http://schemas.microsoft.com/office/powerpoint/2010/main" val="385380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C89EF6-0BFE-254B-4A04-D59E05CB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25884"/>
            <a:ext cx="6096000" cy="4233616"/>
          </a:xfrm>
          <a:prstGeom prst="rect">
            <a:avLst/>
          </a:prstGeom>
          <a:noFill/>
          <a:extLst>
            <a:ext uri="{909E8E84-426E-40DD-AFC4-6F175D3DCCD1}">
              <a14:hiddenFill xmlns:a14="http://schemas.microsoft.com/office/drawing/2010/main">
                <a:solidFill>
                  <a:srgbClr val="FFFFFF"/>
                </a:solidFill>
              </a14:hiddenFill>
            </a:ext>
          </a:extLst>
        </p:spPr>
      </p:pic>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954107"/>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br>
              <a:rPr lang="en-US" sz="2800" dirty="0">
                <a:solidFill>
                  <a:srgbClr val="2D3E50"/>
                </a:solidFill>
                <a:latin typeface="Roboto Light" panose="02000000000000000000" pitchFamily="2" charset="0"/>
                <a:ea typeface="Roboto Light" panose="02000000000000000000" pitchFamily="2" charset="0"/>
              </a:rPr>
            </a:br>
            <a:endParaRPr lang="en-US" sz="2800" dirty="0">
              <a:solidFill>
                <a:srgbClr val="2D3E50"/>
              </a:solidFill>
              <a:latin typeface="Roboto Light" panose="02000000000000000000" pitchFamily="2" charset="0"/>
              <a:ea typeface="Roboto Light"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TextBox 9">
            <a:extLst>
              <a:ext uri="{FF2B5EF4-FFF2-40B4-BE49-F238E27FC236}">
                <a16:creationId xmlns:a16="http://schemas.microsoft.com/office/drawing/2014/main" id="{84E9B45C-FD8B-A6AA-A954-7104243F5866}"/>
              </a:ext>
            </a:extLst>
          </p:cNvPr>
          <p:cNvSpPr txBox="1"/>
          <p:nvPr/>
        </p:nvSpPr>
        <p:spPr>
          <a:xfrm>
            <a:off x="525352" y="3253507"/>
            <a:ext cx="5253361" cy="830997"/>
          </a:xfrm>
          <a:prstGeom prst="rect">
            <a:avLst/>
          </a:prstGeom>
          <a:noFill/>
        </p:spPr>
        <p:txBody>
          <a:bodyPr wrap="none" rtlCol="0">
            <a:spAutoFit/>
          </a:bodyPr>
          <a:lstStyle/>
          <a:p>
            <a:r>
              <a:rPr lang="en-US" sz="2400" dirty="0">
                <a:solidFill>
                  <a:srgbClr val="C00000"/>
                </a:solidFill>
                <a:latin typeface="Segoe Print" panose="02000600000000000000" pitchFamily="2" charset="0"/>
              </a:rPr>
              <a:t>Withdrawal from relationships /</a:t>
            </a:r>
          </a:p>
          <a:p>
            <a:r>
              <a:rPr lang="en-US" sz="2400" dirty="0">
                <a:solidFill>
                  <a:srgbClr val="C00000"/>
                </a:solidFill>
                <a:latin typeface="Segoe Print" panose="02000600000000000000" pitchFamily="2" charset="0"/>
              </a:rPr>
              <a:t>“No fun to be around” </a:t>
            </a:r>
          </a:p>
        </p:txBody>
      </p:sp>
      <p:pic>
        <p:nvPicPr>
          <p:cNvPr id="3" name="Picture 2">
            <a:extLst>
              <a:ext uri="{FF2B5EF4-FFF2-40B4-BE49-F238E27FC236}">
                <a16:creationId xmlns:a16="http://schemas.microsoft.com/office/drawing/2014/main" id="{740769DF-0BD1-E78B-3682-0D7DCADBA877}"/>
              </a:ext>
            </a:extLst>
          </p:cNvPr>
          <p:cNvPicPr>
            <a:picLocks noChangeAspect="1"/>
          </p:cNvPicPr>
          <p:nvPr/>
        </p:nvPicPr>
        <p:blipFill>
          <a:blip r:embed="rId4"/>
          <a:stretch>
            <a:fillRect/>
          </a:stretch>
        </p:blipFill>
        <p:spPr>
          <a:xfrm>
            <a:off x="3938756" y="6858000"/>
            <a:ext cx="2114936" cy="1484102"/>
          </a:xfrm>
          <a:prstGeom prst="rect">
            <a:avLst/>
          </a:prstGeom>
        </p:spPr>
      </p:pic>
    </p:spTree>
    <p:extLst>
      <p:ext uri="{BB962C8B-B14F-4D97-AF65-F5344CB8AC3E}">
        <p14:creationId xmlns:p14="http://schemas.microsoft.com/office/powerpoint/2010/main" val="928402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DCA1E-E581-A8D6-ACA7-351369977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6858000"/>
            <a:ext cx="1816101" cy="1261265"/>
          </a:xfrm>
          <a:prstGeom prst="rect">
            <a:avLst/>
          </a:prstGeom>
          <a:noFill/>
          <a:extLst>
            <a:ext uri="{909E8E84-426E-40DD-AFC4-6F175D3DCCD1}">
              <a14:hiddenFill xmlns:a14="http://schemas.microsoft.com/office/drawing/2010/main">
                <a:solidFill>
                  <a:srgbClr val="FFFFFF"/>
                </a:solidFill>
              </a14:hiddenFill>
            </a:ext>
          </a:extLst>
        </p:spPr>
      </p:pic>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5" name="Picture 4">
            <a:extLst>
              <a:ext uri="{FF2B5EF4-FFF2-40B4-BE49-F238E27FC236}">
                <a16:creationId xmlns:a16="http://schemas.microsoft.com/office/drawing/2014/main" id="{E067DD8C-569A-380A-0C26-65399409A21A}"/>
              </a:ext>
            </a:extLst>
          </p:cNvPr>
          <p:cNvPicPr>
            <a:picLocks noChangeAspect="1"/>
          </p:cNvPicPr>
          <p:nvPr/>
        </p:nvPicPr>
        <p:blipFill>
          <a:blip r:embed="rId4"/>
          <a:stretch>
            <a:fillRect/>
          </a:stretch>
        </p:blipFill>
        <p:spPr>
          <a:xfrm>
            <a:off x="6138310" y="1546251"/>
            <a:ext cx="5525271" cy="3877216"/>
          </a:xfrm>
          <a:prstGeom prst="rect">
            <a:avLst/>
          </a:prstGeom>
        </p:spPr>
      </p:pic>
      <p:pic>
        <p:nvPicPr>
          <p:cNvPr id="6" name="Picture 2" descr="See the source image">
            <a:extLst>
              <a:ext uri="{FF2B5EF4-FFF2-40B4-BE49-F238E27FC236}">
                <a16:creationId xmlns:a16="http://schemas.microsoft.com/office/drawing/2014/main" id="{403AE315-9311-1FE7-48B9-D04DA01CC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500" y="6794500"/>
            <a:ext cx="2031999" cy="1631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25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stretch>
            <a:fillRect/>
          </a:stretch>
        </p:blipFill>
        <p:spPr>
          <a:xfrm>
            <a:off x="6095999" y="3106615"/>
            <a:ext cx="6096001" cy="3751385"/>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5" name="Picture 4">
            <a:extLst>
              <a:ext uri="{FF2B5EF4-FFF2-40B4-BE49-F238E27FC236}">
                <a16:creationId xmlns:a16="http://schemas.microsoft.com/office/drawing/2014/main" id="{E067DD8C-569A-380A-0C26-65399409A21A}"/>
              </a:ext>
            </a:extLst>
          </p:cNvPr>
          <p:cNvPicPr>
            <a:picLocks noChangeAspect="1"/>
          </p:cNvPicPr>
          <p:nvPr/>
        </p:nvPicPr>
        <p:blipFill>
          <a:blip r:embed="rId3"/>
          <a:stretch>
            <a:fillRect/>
          </a:stretch>
        </p:blipFill>
        <p:spPr>
          <a:xfrm>
            <a:off x="12192000" y="6858000"/>
            <a:ext cx="1774439" cy="1245167"/>
          </a:xfrm>
          <a:prstGeom prst="rect">
            <a:avLst/>
          </a:prstGeom>
        </p:spPr>
      </p:pic>
      <p:sp>
        <p:nvSpPr>
          <p:cNvPr id="4" name="!!List 2">
            <a:extLst>
              <a:ext uri="{FF2B5EF4-FFF2-40B4-BE49-F238E27FC236}">
                <a16:creationId xmlns:a16="http://schemas.microsoft.com/office/drawing/2014/main" id="{446BC7C5-80B4-D11C-E371-E5E03B5512F3}"/>
              </a:ext>
            </a:extLst>
          </p:cNvPr>
          <p:cNvSpPr txBox="1"/>
          <p:nvPr/>
        </p:nvSpPr>
        <p:spPr>
          <a:xfrm>
            <a:off x="-1171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pic>
        <p:nvPicPr>
          <p:cNvPr id="2050" name="Picture 2" descr="See the source image">
            <a:extLst>
              <a:ext uri="{FF2B5EF4-FFF2-40B4-BE49-F238E27FC236}">
                <a16:creationId xmlns:a16="http://schemas.microsoft.com/office/drawing/2014/main" id="{1F444CC3-32B5-1B20-111F-223A7893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424" y="1633255"/>
            <a:ext cx="4829175" cy="3877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2E26D6-0B1D-7838-C397-F3AE02CFCFE7}"/>
              </a:ext>
            </a:extLst>
          </p:cNvPr>
          <p:cNvPicPr>
            <a:picLocks noChangeAspect="1"/>
          </p:cNvPicPr>
          <p:nvPr/>
        </p:nvPicPr>
        <p:blipFill>
          <a:blip r:embed="rId5"/>
          <a:stretch>
            <a:fillRect/>
          </a:stretch>
        </p:blipFill>
        <p:spPr>
          <a:xfrm>
            <a:off x="5193535" y="6858000"/>
            <a:ext cx="860157" cy="860157"/>
          </a:xfrm>
          <a:prstGeom prst="rect">
            <a:avLst/>
          </a:prstGeom>
        </p:spPr>
      </p:pic>
    </p:spTree>
    <p:extLst>
      <p:ext uri="{BB962C8B-B14F-4D97-AF65-F5344CB8AC3E}">
        <p14:creationId xmlns:p14="http://schemas.microsoft.com/office/powerpoint/2010/main" val="12463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List 2">
            <a:extLst>
              <a:ext uri="{FF2B5EF4-FFF2-40B4-BE49-F238E27FC236}">
                <a16:creationId xmlns:a16="http://schemas.microsoft.com/office/drawing/2014/main" id="{446BC7C5-80B4-D11C-E371-E5E03B5512F3}"/>
              </a:ext>
            </a:extLst>
          </p:cNvPr>
          <p:cNvSpPr txBox="1"/>
          <p:nvPr/>
        </p:nvSpPr>
        <p:spPr>
          <a:xfrm>
            <a:off x="-1171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pic>
        <p:nvPicPr>
          <p:cNvPr id="2050" name="Picture 2" descr="See the source image">
            <a:extLst>
              <a:ext uri="{FF2B5EF4-FFF2-40B4-BE49-F238E27FC236}">
                <a16:creationId xmlns:a16="http://schemas.microsoft.com/office/drawing/2014/main" id="{1F444CC3-32B5-1B20-111F-223A78936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8201" y="6851339"/>
            <a:ext cx="1422399" cy="1141983"/>
          </a:xfrm>
          <a:prstGeom prst="rect">
            <a:avLst/>
          </a:prstGeom>
          <a:noFill/>
          <a:extLst>
            <a:ext uri="{909E8E84-426E-40DD-AFC4-6F175D3DCCD1}">
              <a14:hiddenFill xmlns:a14="http://schemas.microsoft.com/office/drawing/2010/main">
                <a:solidFill>
                  <a:srgbClr val="FFFFFF"/>
                </a:solidFill>
              </a14:hiddenFill>
            </a:ext>
          </a:extLst>
        </p:spPr>
      </p:pic>
      <p:sp>
        <p:nvSpPr>
          <p:cNvPr id="3" name="!!List 2">
            <a:extLst>
              <a:ext uri="{FF2B5EF4-FFF2-40B4-BE49-F238E27FC236}">
                <a16:creationId xmlns:a16="http://schemas.microsoft.com/office/drawing/2014/main" id="{2F7DCF5C-CAB6-C1C1-51CF-B15435BE6662}"/>
              </a:ext>
            </a:extLst>
          </p:cNvPr>
          <p:cNvSpPr txBox="1"/>
          <p:nvPr/>
        </p:nvSpPr>
        <p:spPr>
          <a:xfrm>
            <a:off x="1" y="4693601"/>
            <a:ext cx="6095999" cy="954107"/>
          </a:xfrm>
          <a:prstGeom prst="rect">
            <a:avLst/>
          </a:prstGeom>
          <a:noFill/>
        </p:spPr>
        <p:txBody>
          <a:bodyPr wrap="square" rtlCol="0">
            <a:spAutoFit/>
          </a:bodyPr>
          <a:lstStyle/>
          <a:p>
            <a:pPr marL="514350" indent="-514350">
              <a:buFont typeface="+mj-lt"/>
              <a:buAutoNum type="arabicPeriod" startAt="4"/>
            </a:pPr>
            <a:r>
              <a:rPr lang="en-US" sz="2800" dirty="0">
                <a:solidFill>
                  <a:srgbClr val="2D3E50"/>
                </a:solidFill>
                <a:latin typeface="Roboto Light" panose="02000000000000000000" pitchFamily="2" charset="0"/>
                <a:ea typeface="Roboto Light" panose="02000000000000000000" pitchFamily="2" charset="0"/>
              </a:rPr>
              <a:t>Increased absenteeism and inefficiency at work</a:t>
            </a:r>
          </a:p>
        </p:txBody>
      </p:sp>
      <p:pic>
        <p:nvPicPr>
          <p:cNvPr id="8" name="Picture 7">
            <a:extLst>
              <a:ext uri="{FF2B5EF4-FFF2-40B4-BE49-F238E27FC236}">
                <a16:creationId xmlns:a16="http://schemas.microsoft.com/office/drawing/2014/main" id="{76AB621B-0CF6-D0B8-1706-483406CAA32B}"/>
              </a:ext>
            </a:extLst>
          </p:cNvPr>
          <p:cNvPicPr>
            <a:picLocks noChangeAspect="1"/>
          </p:cNvPicPr>
          <p:nvPr/>
        </p:nvPicPr>
        <p:blipFill>
          <a:blip r:embed="rId4"/>
          <a:stretch>
            <a:fillRect/>
          </a:stretch>
        </p:blipFill>
        <p:spPr>
          <a:xfrm>
            <a:off x="6735433" y="1546251"/>
            <a:ext cx="4715533" cy="4715533"/>
          </a:xfrm>
          <a:prstGeom prst="rect">
            <a:avLst/>
          </a:prstGeom>
        </p:spPr>
      </p:pic>
      <p:pic>
        <p:nvPicPr>
          <p:cNvPr id="10" name="Picture 2" descr="See the source image">
            <a:extLst>
              <a:ext uri="{FF2B5EF4-FFF2-40B4-BE49-F238E27FC236}">
                <a16:creationId xmlns:a16="http://schemas.microsoft.com/office/drawing/2014/main" id="{873C1CEF-E38C-4A61-93F2-751FE15569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708" y="1807861"/>
            <a:ext cx="5119796" cy="3839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23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6066393"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6066393"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6094429"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List 2">
            <a:extLst>
              <a:ext uri="{FF2B5EF4-FFF2-40B4-BE49-F238E27FC236}">
                <a16:creationId xmlns:a16="http://schemas.microsoft.com/office/drawing/2014/main" id="{446BC7C5-80B4-D11C-E371-E5E03B5512F3}"/>
              </a:ext>
            </a:extLst>
          </p:cNvPr>
          <p:cNvSpPr txBox="1"/>
          <p:nvPr/>
        </p:nvSpPr>
        <p:spPr>
          <a:xfrm>
            <a:off x="609699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sp>
        <p:nvSpPr>
          <p:cNvPr id="3" name="!!List 2">
            <a:extLst>
              <a:ext uri="{FF2B5EF4-FFF2-40B4-BE49-F238E27FC236}">
                <a16:creationId xmlns:a16="http://schemas.microsoft.com/office/drawing/2014/main" id="{2F7DCF5C-CAB6-C1C1-51CF-B15435BE6662}"/>
              </a:ext>
            </a:extLst>
          </p:cNvPr>
          <p:cNvSpPr txBox="1"/>
          <p:nvPr/>
        </p:nvSpPr>
        <p:spPr>
          <a:xfrm>
            <a:off x="6108701" y="4693601"/>
            <a:ext cx="6095999" cy="954107"/>
          </a:xfrm>
          <a:prstGeom prst="rect">
            <a:avLst/>
          </a:prstGeom>
          <a:noFill/>
        </p:spPr>
        <p:txBody>
          <a:bodyPr wrap="square" rtlCol="0">
            <a:spAutoFit/>
          </a:bodyPr>
          <a:lstStyle/>
          <a:p>
            <a:pPr marL="514350" indent="-514350">
              <a:buFont typeface="+mj-lt"/>
              <a:buAutoNum type="arabicPeriod" startAt="4"/>
            </a:pPr>
            <a:r>
              <a:rPr lang="en-US" sz="2800" dirty="0">
                <a:solidFill>
                  <a:srgbClr val="2D3E50"/>
                </a:solidFill>
                <a:latin typeface="Roboto Light" panose="02000000000000000000" pitchFamily="2" charset="0"/>
                <a:ea typeface="Roboto Light" panose="02000000000000000000" pitchFamily="2" charset="0"/>
              </a:rPr>
              <a:t>Increased absenteeism and inefficiency at work</a:t>
            </a:r>
          </a:p>
        </p:txBody>
      </p:sp>
      <p:pic>
        <p:nvPicPr>
          <p:cNvPr id="8" name="Picture 7">
            <a:extLst>
              <a:ext uri="{FF2B5EF4-FFF2-40B4-BE49-F238E27FC236}">
                <a16:creationId xmlns:a16="http://schemas.microsoft.com/office/drawing/2014/main" id="{76AB621B-0CF6-D0B8-1706-483406CAA32B}"/>
              </a:ext>
            </a:extLst>
          </p:cNvPr>
          <p:cNvPicPr>
            <a:picLocks noChangeAspect="1"/>
          </p:cNvPicPr>
          <p:nvPr/>
        </p:nvPicPr>
        <p:blipFill>
          <a:blip r:embed="rId3"/>
          <a:stretch>
            <a:fillRect/>
          </a:stretch>
        </p:blipFill>
        <p:spPr>
          <a:xfrm>
            <a:off x="12844133" y="1546251"/>
            <a:ext cx="4715533" cy="4715533"/>
          </a:xfrm>
          <a:prstGeom prst="rect">
            <a:avLst/>
          </a:prstGeom>
        </p:spPr>
      </p:pic>
      <p:pic>
        <p:nvPicPr>
          <p:cNvPr id="3074" name="Picture 2" descr="See the source image">
            <a:extLst>
              <a:ext uri="{FF2B5EF4-FFF2-40B4-BE49-F238E27FC236}">
                <a16:creationId xmlns:a16="http://schemas.microsoft.com/office/drawing/2014/main" id="{598FF2ED-9927-FEDC-B634-A13FB382A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92" y="1807861"/>
            <a:ext cx="5119796" cy="38398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B45BD7A-CD8C-80D9-9A5E-C0D3B5A9E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071" y="2138679"/>
            <a:ext cx="4618037" cy="34604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57ACB3-679A-ECBE-9C79-F0B04097C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3803" y="2807683"/>
            <a:ext cx="5347272" cy="400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626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3556000" y="1863733"/>
            <a:ext cx="8636000" cy="2246769"/>
          </a:xfrm>
          <a:prstGeom prst="rect">
            <a:avLst/>
          </a:prstGeom>
          <a:noFill/>
        </p:spPr>
        <p:txBody>
          <a:bodyPr wrap="square" rtlCol="0">
            <a:spAutoFit/>
          </a:bodyPr>
          <a:lstStyle/>
          <a:p>
            <a:r>
              <a:rPr lang="en-US" sz="2800" dirty="0">
                <a:solidFill>
                  <a:srgbClr val="2D3E50"/>
                </a:solidFill>
                <a:latin typeface="Roboto Light" panose="02000000000000000000" pitchFamily="2" charset="0"/>
                <a:ea typeface="Roboto Light" panose="02000000000000000000" pitchFamily="2" charset="0"/>
              </a:rPr>
              <a:t>Burnout is a syndrome of three types of feelings:</a:t>
            </a:r>
          </a:p>
          <a:p>
            <a:endParaRPr lang="en-US" sz="2800" dirty="0">
              <a:solidFill>
                <a:srgbClr val="2D3E50"/>
              </a:solidFill>
              <a:latin typeface="Roboto Light" panose="02000000000000000000" pitchFamily="2" charset="0"/>
              <a:ea typeface="Roboto Light" panose="02000000000000000000" pitchFamily="2" charset="0"/>
            </a:endParaRPr>
          </a:p>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Emotional exhaustion</a:t>
            </a:r>
          </a:p>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Depersonalization</a:t>
            </a:r>
          </a:p>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Low personal accomplishment </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2"/>
          <a:stretch>
            <a:fillRect/>
          </a:stretch>
        </p:blipFill>
        <p:spPr>
          <a:xfrm>
            <a:off x="2479687" y="69215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3"/>
          <a:stretch>
            <a:fillRect/>
          </a:stretch>
        </p:blipFill>
        <p:spPr>
          <a:xfrm>
            <a:off x="1354144" y="69043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4"/>
          <a:stretch>
            <a:fillRect/>
          </a:stretch>
        </p:blipFill>
        <p:spPr>
          <a:xfrm>
            <a:off x="-33963" y="19145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42939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4">
            <a:extLst>
              <a:ext uri="{FF2B5EF4-FFF2-40B4-BE49-F238E27FC236}">
                <a16:creationId xmlns:a16="http://schemas.microsoft.com/office/drawing/2014/main" id="{03583A7E-3765-D107-3A01-E6EFCF5484FE}"/>
              </a:ext>
            </a:extLst>
          </p:cNvPr>
          <p:cNvSpPr txBox="1"/>
          <p:nvPr/>
        </p:nvSpPr>
        <p:spPr>
          <a:xfrm>
            <a:off x="12299073" y="37716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7" name="!!Line3">
            <a:extLst>
              <a:ext uri="{FF2B5EF4-FFF2-40B4-BE49-F238E27FC236}">
                <a16:creationId xmlns:a16="http://schemas.microsoft.com/office/drawing/2014/main" id="{2F641987-0A70-8ADC-3F2A-273770BBCC73}"/>
              </a:ext>
            </a:extLst>
          </p:cNvPr>
          <p:cNvSpPr txBox="1"/>
          <p:nvPr/>
        </p:nvSpPr>
        <p:spPr>
          <a:xfrm>
            <a:off x="12299074" y="3228945"/>
            <a:ext cx="4142481"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evaluating burnout</a:t>
            </a:r>
            <a:endParaRPr lang="en-US" sz="2000" dirty="0">
              <a:solidFill>
                <a:srgbClr val="2D3E50"/>
              </a:solidFill>
            </a:endParaRPr>
          </a:p>
        </p:txBody>
      </p:sp>
      <p:sp>
        <p:nvSpPr>
          <p:cNvPr id="4" name="!!Line2">
            <a:extLst>
              <a:ext uri="{FF2B5EF4-FFF2-40B4-BE49-F238E27FC236}">
                <a16:creationId xmlns:a16="http://schemas.microsoft.com/office/drawing/2014/main" id="{974B9456-834A-99C1-64DF-5815F90CE84A}"/>
              </a:ext>
            </a:extLst>
          </p:cNvPr>
          <p:cNvSpPr txBox="1"/>
          <p:nvPr/>
        </p:nvSpPr>
        <p:spPr>
          <a:xfrm>
            <a:off x="12299074" y="26862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1" name="!!Line1">
            <a:extLst>
              <a:ext uri="{FF2B5EF4-FFF2-40B4-BE49-F238E27FC236}">
                <a16:creationId xmlns:a16="http://schemas.microsoft.com/office/drawing/2014/main" id="{64C135A8-3F50-3A22-826F-D3C362912273}"/>
              </a:ext>
            </a:extLst>
          </p:cNvPr>
          <p:cNvSpPr txBox="1"/>
          <p:nvPr/>
        </p:nvSpPr>
        <p:spPr>
          <a:xfrm>
            <a:off x="12299074" y="19766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6184900" y="501730"/>
            <a:ext cx="6095010" cy="635627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dy face down">
            <a:extLst>
              <a:ext uri="{FF2B5EF4-FFF2-40B4-BE49-F238E27FC236}">
                <a16:creationId xmlns:a16="http://schemas.microsoft.com/office/drawing/2014/main" id="{85501352-A254-7D86-0EC2-AEC5185A4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18128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2" name="!!Battery">
            <a:extLst>
              <a:ext uri="{FF2B5EF4-FFF2-40B4-BE49-F238E27FC236}">
                <a16:creationId xmlns:a16="http://schemas.microsoft.com/office/drawing/2014/main" id="{97C8B542-123E-9F46-F1A4-4B7578263C97}"/>
              </a:ext>
            </a:extLst>
          </p:cNvPr>
          <p:cNvPicPr>
            <a:picLocks noChangeAspect="1"/>
          </p:cNvPicPr>
          <p:nvPr/>
        </p:nvPicPr>
        <p:blipFill>
          <a:blip r:embed="rId3"/>
          <a:stretch>
            <a:fillRect/>
          </a:stretch>
        </p:blipFill>
        <p:spPr>
          <a:xfrm>
            <a:off x="5540226" y="3844686"/>
            <a:ext cx="1140477" cy="1133415"/>
          </a:xfrm>
          <a:prstGeom prst="rect">
            <a:avLst/>
          </a:prstGeom>
        </p:spPr>
      </p:pic>
      <p:sp>
        <p:nvSpPr>
          <p:cNvPr id="14" name="TextBox 13">
            <a:extLst>
              <a:ext uri="{FF2B5EF4-FFF2-40B4-BE49-F238E27FC236}">
                <a16:creationId xmlns:a16="http://schemas.microsoft.com/office/drawing/2014/main" id="{D2C3F0FC-4EFE-983A-1FB9-366BE41D935C}"/>
              </a:ext>
            </a:extLst>
          </p:cNvPr>
          <p:cNvSpPr txBox="1"/>
          <p:nvPr/>
        </p:nvSpPr>
        <p:spPr>
          <a:xfrm>
            <a:off x="2149863" y="1827379"/>
            <a:ext cx="7892273" cy="1200329"/>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Burnout is a state of </a:t>
            </a:r>
          </a:p>
          <a:p>
            <a:pPr algn="ctr"/>
            <a:r>
              <a:rPr lang="en-US" sz="2400" b="1" dirty="0">
                <a:solidFill>
                  <a:srgbClr val="2D3E50"/>
                </a:solidFill>
                <a:latin typeface="Roboto Light" panose="02000000000000000000" pitchFamily="2" charset="0"/>
                <a:ea typeface="Roboto Light" panose="02000000000000000000" pitchFamily="2" charset="0"/>
              </a:rPr>
              <a:t>emotional, physical, and mental exhaustion</a:t>
            </a:r>
            <a:r>
              <a:rPr lang="en-US" sz="2400" dirty="0">
                <a:solidFill>
                  <a:srgbClr val="2D3E50"/>
                </a:solidFill>
                <a:latin typeface="Roboto Light" panose="02000000000000000000" pitchFamily="2" charset="0"/>
                <a:ea typeface="Roboto Light" panose="02000000000000000000" pitchFamily="2" charset="0"/>
              </a:rPr>
              <a:t> </a:t>
            </a:r>
          </a:p>
          <a:p>
            <a:pPr algn="ctr"/>
            <a:r>
              <a:rPr lang="en-US" sz="2400" dirty="0">
                <a:solidFill>
                  <a:srgbClr val="2D3E50"/>
                </a:solidFill>
                <a:latin typeface="Roboto Light" panose="02000000000000000000" pitchFamily="2" charset="0"/>
                <a:ea typeface="Roboto Light" panose="02000000000000000000" pitchFamily="2" charset="0"/>
              </a:rPr>
              <a:t>caused by </a:t>
            </a:r>
            <a:r>
              <a:rPr lang="en-US" sz="2400" b="1" dirty="0">
                <a:solidFill>
                  <a:srgbClr val="2D3E50"/>
                </a:solidFill>
                <a:latin typeface="Roboto Light" panose="02000000000000000000" pitchFamily="2" charset="0"/>
                <a:ea typeface="Roboto Light" panose="02000000000000000000" pitchFamily="2" charset="0"/>
              </a:rPr>
              <a:t>excessive and prolonged stress</a:t>
            </a:r>
          </a:p>
        </p:txBody>
      </p:sp>
      <p:sp>
        <p:nvSpPr>
          <p:cNvPr id="16" name="Rectangle: Rounded Corners 15">
            <a:extLst>
              <a:ext uri="{FF2B5EF4-FFF2-40B4-BE49-F238E27FC236}">
                <a16:creationId xmlns:a16="http://schemas.microsoft.com/office/drawing/2014/main" id="{8B5687AF-21C6-966D-2EF6-A7A26FA1F843}"/>
              </a:ext>
            </a:extLst>
          </p:cNvPr>
          <p:cNvSpPr/>
          <p:nvPr/>
        </p:nvSpPr>
        <p:spPr bwMode="auto">
          <a:xfrm>
            <a:off x="4700235" y="2591476"/>
            <a:ext cx="4316765" cy="42183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Header bar">
            <a:extLst>
              <a:ext uri="{FF2B5EF4-FFF2-40B4-BE49-F238E27FC236}">
                <a16:creationId xmlns:a16="http://schemas.microsoft.com/office/drawing/2014/main" id="{1C1B3A04-F750-0034-FB6E-13D918F2058F}"/>
              </a:ext>
            </a:extLst>
          </p:cNvPr>
          <p:cNvSpPr/>
          <p:nvPr/>
        </p:nvSpPr>
        <p:spPr>
          <a:xfrm>
            <a:off x="0" y="0"/>
            <a:ext cx="12192000" cy="501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8B9FB4D-C2C3-2EB0-453B-EDA709C1F054}"/>
              </a:ext>
            </a:extLst>
          </p:cNvPr>
          <p:cNvSpPr txBox="1"/>
          <p:nvPr/>
        </p:nvSpPr>
        <p:spPr>
          <a:xfrm>
            <a:off x="6123165" y="-31369"/>
            <a:ext cx="6095010" cy="523220"/>
          </a:xfrm>
          <a:prstGeom prst="rect">
            <a:avLst/>
          </a:prstGeom>
          <a:noFill/>
          <a:ln>
            <a:noFill/>
          </a:ln>
        </p:spPr>
        <p:txBody>
          <a:bodyPr wrap="square">
            <a:spAutoFit/>
          </a:bodyPr>
          <a:lstStyle/>
          <a:p>
            <a:pPr algn="ctr"/>
            <a:r>
              <a:rPr lang="en-US" sz="2800" dirty="0">
                <a:solidFill>
                  <a:schemeClr val="bg2"/>
                </a:solidFill>
                <a:latin typeface="Roboto" panose="02000000000000000000" pitchFamily="2" charset="0"/>
                <a:ea typeface="Roboto" panose="02000000000000000000" pitchFamily="2" charset="0"/>
              </a:rPr>
              <a:t>more than just a bad day!</a:t>
            </a:r>
          </a:p>
        </p:txBody>
      </p:sp>
      <p:sp>
        <p:nvSpPr>
          <p:cNvPr id="5" name="!!Title - Burnout">
            <a:extLst>
              <a:ext uri="{FF2B5EF4-FFF2-40B4-BE49-F238E27FC236}">
                <a16:creationId xmlns:a16="http://schemas.microsoft.com/office/drawing/2014/main" id="{5EFC0F82-E8B5-4413-FAD9-87B175385641}"/>
              </a:ext>
            </a:extLst>
          </p:cNvPr>
          <p:cNvSpPr txBox="1"/>
          <p:nvPr/>
        </p:nvSpPr>
        <p:spPr>
          <a:xfrm>
            <a:off x="13830" y="-92924"/>
            <a:ext cx="6095010" cy="646331"/>
          </a:xfrm>
          <a:prstGeom prst="rect">
            <a:avLst/>
          </a:prstGeom>
          <a:noFill/>
          <a:ln>
            <a:noFill/>
          </a:ln>
        </p:spPr>
        <p:txBody>
          <a:bodyPr wrap="square">
            <a:spAutoFit/>
          </a:bodyPr>
          <a:lstStyle/>
          <a:p>
            <a:pPr algn="ctr"/>
            <a:r>
              <a:rPr lang="en-US" sz="3600" dirty="0">
                <a:solidFill>
                  <a:schemeClr val="bg1"/>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3286164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attery">
            <a:extLst>
              <a:ext uri="{FF2B5EF4-FFF2-40B4-BE49-F238E27FC236}">
                <a16:creationId xmlns:a16="http://schemas.microsoft.com/office/drawing/2014/main" id="{97C8B542-123E-9F46-F1A4-4B7578263C97}"/>
              </a:ext>
            </a:extLst>
          </p:cNvPr>
          <p:cNvPicPr>
            <a:picLocks noChangeAspect="1"/>
          </p:cNvPicPr>
          <p:nvPr/>
        </p:nvPicPr>
        <p:blipFill>
          <a:blip r:embed="rId2"/>
          <a:stretch>
            <a:fillRect/>
          </a:stretch>
        </p:blipFill>
        <p:spPr>
          <a:xfrm>
            <a:off x="5540226" y="3844686"/>
            <a:ext cx="1140477" cy="1133415"/>
          </a:xfrm>
          <a:prstGeom prst="rect">
            <a:avLst/>
          </a:prstGeom>
        </p:spPr>
      </p:pic>
      <p:sp>
        <p:nvSpPr>
          <p:cNvPr id="14" name="TextBox 13">
            <a:extLst>
              <a:ext uri="{FF2B5EF4-FFF2-40B4-BE49-F238E27FC236}">
                <a16:creationId xmlns:a16="http://schemas.microsoft.com/office/drawing/2014/main" id="{D2C3F0FC-4EFE-983A-1FB9-366BE41D935C}"/>
              </a:ext>
            </a:extLst>
          </p:cNvPr>
          <p:cNvSpPr txBox="1"/>
          <p:nvPr/>
        </p:nvSpPr>
        <p:spPr>
          <a:xfrm>
            <a:off x="2149863" y="1827379"/>
            <a:ext cx="7892273" cy="1200329"/>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Burnout is a state of </a:t>
            </a:r>
          </a:p>
          <a:p>
            <a:pPr algn="ctr"/>
            <a:r>
              <a:rPr lang="en-US" sz="2400" b="1" dirty="0">
                <a:solidFill>
                  <a:srgbClr val="2D3E50"/>
                </a:solidFill>
                <a:latin typeface="Roboto Light" panose="02000000000000000000" pitchFamily="2" charset="0"/>
                <a:ea typeface="Roboto Light" panose="02000000000000000000" pitchFamily="2" charset="0"/>
              </a:rPr>
              <a:t>emotional, physical, and mental exhaustion</a:t>
            </a:r>
            <a:r>
              <a:rPr lang="en-US" sz="2400" dirty="0">
                <a:solidFill>
                  <a:srgbClr val="2D3E50"/>
                </a:solidFill>
                <a:latin typeface="Roboto Light" panose="02000000000000000000" pitchFamily="2" charset="0"/>
                <a:ea typeface="Roboto Light" panose="02000000000000000000" pitchFamily="2" charset="0"/>
              </a:rPr>
              <a:t> </a:t>
            </a:r>
          </a:p>
          <a:p>
            <a:pPr algn="ctr"/>
            <a:r>
              <a:rPr lang="en-US" sz="2400" dirty="0">
                <a:solidFill>
                  <a:srgbClr val="2D3E50"/>
                </a:solidFill>
                <a:latin typeface="Roboto Light" panose="02000000000000000000" pitchFamily="2" charset="0"/>
                <a:ea typeface="Roboto Light" panose="02000000000000000000" pitchFamily="2" charset="0"/>
              </a:rPr>
              <a:t>caused by </a:t>
            </a:r>
            <a:r>
              <a:rPr lang="en-US" sz="2400" b="1" dirty="0">
                <a:solidFill>
                  <a:srgbClr val="2D3E50"/>
                </a:solidFill>
                <a:latin typeface="Roboto Light" panose="02000000000000000000" pitchFamily="2" charset="0"/>
                <a:ea typeface="Roboto Light" panose="02000000000000000000" pitchFamily="2" charset="0"/>
              </a:rPr>
              <a:t>excessive and prolonged stress</a:t>
            </a:r>
          </a:p>
        </p:txBody>
      </p:sp>
      <p:sp>
        <p:nvSpPr>
          <p:cNvPr id="16" name="Rectangle: Rounded Corners 15">
            <a:extLst>
              <a:ext uri="{FF2B5EF4-FFF2-40B4-BE49-F238E27FC236}">
                <a16:creationId xmlns:a16="http://schemas.microsoft.com/office/drawing/2014/main" id="{8B5687AF-21C6-966D-2EF6-A7A26FA1F843}"/>
              </a:ext>
            </a:extLst>
          </p:cNvPr>
          <p:cNvSpPr/>
          <p:nvPr/>
        </p:nvSpPr>
        <p:spPr bwMode="auto">
          <a:xfrm>
            <a:off x="4700235" y="2591476"/>
            <a:ext cx="4316765" cy="42183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9" name="TextBox 8">
            <a:extLst>
              <a:ext uri="{FF2B5EF4-FFF2-40B4-BE49-F238E27FC236}">
                <a16:creationId xmlns:a16="http://schemas.microsoft.com/office/drawing/2014/main" id="{413398FD-DC4B-1D9F-4885-72A1CEAAE360}"/>
              </a:ext>
            </a:extLst>
          </p:cNvPr>
          <p:cNvSpPr txBox="1"/>
          <p:nvPr/>
        </p:nvSpPr>
        <p:spPr>
          <a:xfrm>
            <a:off x="5380775" y="3239184"/>
            <a:ext cx="145584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Pandemic</a:t>
            </a:r>
          </a:p>
        </p:txBody>
      </p:sp>
      <p:sp>
        <p:nvSpPr>
          <p:cNvPr id="13" name="TextBox 12">
            <a:extLst>
              <a:ext uri="{FF2B5EF4-FFF2-40B4-BE49-F238E27FC236}">
                <a16:creationId xmlns:a16="http://schemas.microsoft.com/office/drawing/2014/main" id="{A849378F-2678-58F2-57D5-C436F6BD3D38}"/>
              </a:ext>
            </a:extLst>
          </p:cNvPr>
          <p:cNvSpPr txBox="1"/>
          <p:nvPr/>
        </p:nvSpPr>
        <p:spPr>
          <a:xfrm>
            <a:off x="6673617" y="3740183"/>
            <a:ext cx="1090363"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Politics</a:t>
            </a:r>
          </a:p>
        </p:txBody>
      </p:sp>
      <p:sp>
        <p:nvSpPr>
          <p:cNvPr id="15" name="TextBox 14">
            <a:extLst>
              <a:ext uri="{FF2B5EF4-FFF2-40B4-BE49-F238E27FC236}">
                <a16:creationId xmlns:a16="http://schemas.microsoft.com/office/drawing/2014/main" id="{3CCD04E9-F534-D2B9-2B2B-739043250E14}"/>
              </a:ext>
            </a:extLst>
          </p:cNvPr>
          <p:cNvSpPr txBox="1"/>
          <p:nvPr/>
        </p:nvSpPr>
        <p:spPr>
          <a:xfrm>
            <a:off x="6847563" y="4271693"/>
            <a:ext cx="186301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Family stress</a:t>
            </a:r>
          </a:p>
        </p:txBody>
      </p:sp>
      <p:sp>
        <p:nvSpPr>
          <p:cNvPr id="18" name="TextBox 17">
            <a:extLst>
              <a:ext uri="{FF2B5EF4-FFF2-40B4-BE49-F238E27FC236}">
                <a16:creationId xmlns:a16="http://schemas.microsoft.com/office/drawing/2014/main" id="{A228CA80-506D-12FE-8ED8-846C11B72CFC}"/>
              </a:ext>
            </a:extLst>
          </p:cNvPr>
          <p:cNvSpPr txBox="1"/>
          <p:nvPr/>
        </p:nvSpPr>
        <p:spPr>
          <a:xfrm>
            <a:off x="5380775" y="5157227"/>
            <a:ext cx="1361270"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Turnover</a:t>
            </a:r>
          </a:p>
        </p:txBody>
      </p:sp>
      <p:sp>
        <p:nvSpPr>
          <p:cNvPr id="19" name="TextBox 18">
            <a:extLst>
              <a:ext uri="{FF2B5EF4-FFF2-40B4-BE49-F238E27FC236}">
                <a16:creationId xmlns:a16="http://schemas.microsoft.com/office/drawing/2014/main" id="{85928D5B-C902-30AD-D06E-E89CF36FDBAA}"/>
              </a:ext>
            </a:extLst>
          </p:cNvPr>
          <p:cNvSpPr txBox="1"/>
          <p:nvPr/>
        </p:nvSpPr>
        <p:spPr>
          <a:xfrm>
            <a:off x="3794835" y="4778046"/>
            <a:ext cx="1723549" cy="400110"/>
          </a:xfrm>
          <a:prstGeom prst="rect">
            <a:avLst/>
          </a:prstGeom>
          <a:noFill/>
        </p:spPr>
        <p:txBody>
          <a:bodyPr wrap="none" rtlCol="0">
            <a:spAutoFit/>
          </a:bodyPr>
          <a:lstStyle/>
          <a:p>
            <a:pPr algn="r"/>
            <a:r>
              <a:rPr lang="en-US" sz="2000" dirty="0">
                <a:solidFill>
                  <a:srgbClr val="C00000"/>
                </a:solidFill>
                <a:latin typeface="Segoe Print" panose="02000600000000000000" pitchFamily="2" charset="0"/>
              </a:rPr>
              <a:t>WFH / RTO</a:t>
            </a:r>
          </a:p>
        </p:txBody>
      </p:sp>
      <p:sp>
        <p:nvSpPr>
          <p:cNvPr id="20" name="TextBox 19">
            <a:extLst>
              <a:ext uri="{FF2B5EF4-FFF2-40B4-BE49-F238E27FC236}">
                <a16:creationId xmlns:a16="http://schemas.microsoft.com/office/drawing/2014/main" id="{EED941A8-F0B3-BCF3-8A5F-0CCA525E4591}"/>
              </a:ext>
            </a:extLst>
          </p:cNvPr>
          <p:cNvSpPr txBox="1"/>
          <p:nvPr/>
        </p:nvSpPr>
        <p:spPr>
          <a:xfrm>
            <a:off x="3391733" y="4271693"/>
            <a:ext cx="1981633" cy="400110"/>
          </a:xfrm>
          <a:prstGeom prst="rect">
            <a:avLst/>
          </a:prstGeom>
          <a:noFill/>
        </p:spPr>
        <p:txBody>
          <a:bodyPr wrap="none" rtlCol="0">
            <a:spAutoFit/>
          </a:bodyPr>
          <a:lstStyle/>
          <a:p>
            <a:pPr algn="r"/>
            <a:r>
              <a:rPr lang="en-US" sz="2000" dirty="0">
                <a:solidFill>
                  <a:srgbClr val="C00000"/>
                </a:solidFill>
                <a:latin typeface="Segoe Print" panose="02000600000000000000" pitchFamily="2" charset="0"/>
              </a:rPr>
              <a:t>Job insecurity</a:t>
            </a:r>
          </a:p>
        </p:txBody>
      </p:sp>
      <p:sp>
        <p:nvSpPr>
          <p:cNvPr id="21" name="TextBox 20">
            <a:extLst>
              <a:ext uri="{FF2B5EF4-FFF2-40B4-BE49-F238E27FC236}">
                <a16:creationId xmlns:a16="http://schemas.microsoft.com/office/drawing/2014/main" id="{86F58764-8BFC-2AAE-D150-742AAB8D8C91}"/>
              </a:ext>
            </a:extLst>
          </p:cNvPr>
          <p:cNvSpPr txBox="1"/>
          <p:nvPr/>
        </p:nvSpPr>
        <p:spPr>
          <a:xfrm>
            <a:off x="6673617" y="4770580"/>
            <a:ext cx="1295547"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Adulting</a:t>
            </a:r>
          </a:p>
        </p:txBody>
      </p:sp>
      <p:sp>
        <p:nvSpPr>
          <p:cNvPr id="22" name="TextBox 21">
            <a:extLst>
              <a:ext uri="{FF2B5EF4-FFF2-40B4-BE49-F238E27FC236}">
                <a16:creationId xmlns:a16="http://schemas.microsoft.com/office/drawing/2014/main" id="{889BCE4C-AF66-DBFB-ACCF-2380734C8442}"/>
              </a:ext>
            </a:extLst>
          </p:cNvPr>
          <p:cNvSpPr txBox="1"/>
          <p:nvPr/>
        </p:nvSpPr>
        <p:spPr>
          <a:xfrm>
            <a:off x="4253295" y="3740183"/>
            <a:ext cx="1265090" cy="400110"/>
          </a:xfrm>
          <a:prstGeom prst="rect">
            <a:avLst/>
          </a:prstGeom>
          <a:noFill/>
        </p:spPr>
        <p:txBody>
          <a:bodyPr wrap="none" rtlCol="0">
            <a:spAutoFit/>
          </a:bodyPr>
          <a:lstStyle/>
          <a:p>
            <a:pPr algn="r"/>
            <a:r>
              <a:rPr lang="en-US" sz="2000" dirty="0">
                <a:solidFill>
                  <a:srgbClr val="C00000"/>
                </a:solidFill>
                <a:latin typeface="Segoe Print" panose="02000600000000000000" pitchFamily="2" charset="0"/>
              </a:rPr>
              <a:t>Inflation</a:t>
            </a:r>
          </a:p>
        </p:txBody>
      </p:sp>
      <p:sp>
        <p:nvSpPr>
          <p:cNvPr id="2" name="!!Header bar">
            <a:extLst>
              <a:ext uri="{FF2B5EF4-FFF2-40B4-BE49-F238E27FC236}">
                <a16:creationId xmlns:a16="http://schemas.microsoft.com/office/drawing/2014/main" id="{1C1B3A04-F750-0034-FB6E-13D918F2058F}"/>
              </a:ext>
            </a:extLst>
          </p:cNvPr>
          <p:cNvSpPr/>
          <p:nvPr/>
        </p:nvSpPr>
        <p:spPr>
          <a:xfrm>
            <a:off x="0" y="0"/>
            <a:ext cx="12192000" cy="501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8B9FB4D-C2C3-2EB0-453B-EDA709C1F054}"/>
              </a:ext>
            </a:extLst>
          </p:cNvPr>
          <p:cNvSpPr txBox="1"/>
          <p:nvPr/>
        </p:nvSpPr>
        <p:spPr>
          <a:xfrm>
            <a:off x="6123165" y="-31369"/>
            <a:ext cx="6095010" cy="523220"/>
          </a:xfrm>
          <a:prstGeom prst="rect">
            <a:avLst/>
          </a:prstGeom>
          <a:noFill/>
          <a:ln>
            <a:noFill/>
          </a:ln>
        </p:spPr>
        <p:txBody>
          <a:bodyPr wrap="square">
            <a:spAutoFit/>
          </a:bodyPr>
          <a:lstStyle/>
          <a:p>
            <a:pPr algn="ctr"/>
            <a:r>
              <a:rPr lang="en-US" sz="2800" dirty="0">
                <a:solidFill>
                  <a:schemeClr val="bg2"/>
                </a:solidFill>
                <a:latin typeface="Roboto" panose="02000000000000000000" pitchFamily="2" charset="0"/>
                <a:ea typeface="Roboto" panose="02000000000000000000" pitchFamily="2" charset="0"/>
              </a:rPr>
              <a:t>more than just a bad day!</a:t>
            </a:r>
          </a:p>
        </p:txBody>
      </p:sp>
      <p:sp>
        <p:nvSpPr>
          <p:cNvPr id="5" name="!!Title - Burnout">
            <a:extLst>
              <a:ext uri="{FF2B5EF4-FFF2-40B4-BE49-F238E27FC236}">
                <a16:creationId xmlns:a16="http://schemas.microsoft.com/office/drawing/2014/main" id="{5EFC0F82-E8B5-4413-FAD9-87B175385641}"/>
              </a:ext>
            </a:extLst>
          </p:cNvPr>
          <p:cNvSpPr txBox="1"/>
          <p:nvPr/>
        </p:nvSpPr>
        <p:spPr>
          <a:xfrm>
            <a:off x="13830" y="-92924"/>
            <a:ext cx="6095010" cy="646331"/>
          </a:xfrm>
          <a:prstGeom prst="rect">
            <a:avLst/>
          </a:prstGeom>
          <a:noFill/>
          <a:ln>
            <a:noFill/>
          </a:ln>
        </p:spPr>
        <p:txBody>
          <a:bodyPr wrap="square">
            <a:spAutoFit/>
          </a:bodyPr>
          <a:lstStyle/>
          <a:p>
            <a:pPr algn="ctr"/>
            <a:r>
              <a:rPr lang="en-US" sz="3600" dirty="0">
                <a:solidFill>
                  <a:schemeClr val="bg1"/>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465979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8" grpId="0"/>
      <p:bldP spid="19" grpId="0"/>
      <p:bldP spid="20"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stretch>
            <a:fillRect/>
          </a:stretch>
        </p:blipFill>
        <p:spPr>
          <a:xfrm>
            <a:off x="12192000" y="6873240"/>
            <a:ext cx="177482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5"/>
          <a:stretch>
            <a:fillRect/>
          </a:stretch>
        </p:blipFill>
        <p:spPr>
          <a:xfrm rot="4823034">
            <a:off x="10930889" y="6903654"/>
            <a:ext cx="1034142" cy="1334074"/>
          </a:xfrm>
          <a:prstGeom prst="rect">
            <a:avLst/>
          </a:prstGeom>
        </p:spPr>
      </p:pic>
    </p:spTree>
    <p:extLst>
      <p:ext uri="{BB962C8B-B14F-4D97-AF65-F5344CB8AC3E}">
        <p14:creationId xmlns:p14="http://schemas.microsoft.com/office/powerpoint/2010/main" val="323080927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8372</TotalTime>
  <Words>2397</Words>
  <Application>Microsoft Office PowerPoint</Application>
  <PresentationFormat>Widescreen</PresentationFormat>
  <Paragraphs>541</Paragraphs>
  <Slides>55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4</cp:revision>
  <dcterms:created xsi:type="dcterms:W3CDTF">2022-12-07T14:28:07Z</dcterms:created>
  <dcterms:modified xsi:type="dcterms:W3CDTF">2022-12-19T20:45:19Z</dcterms:modified>
</cp:coreProperties>
</file>